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34"/>
  </p:notesMasterIdLst>
  <p:sldIdLst>
    <p:sldId id="940" r:id="rId2"/>
    <p:sldId id="963" r:id="rId3"/>
    <p:sldId id="964" r:id="rId4"/>
    <p:sldId id="965" r:id="rId5"/>
    <p:sldId id="966" r:id="rId6"/>
    <p:sldId id="967" r:id="rId7"/>
    <p:sldId id="1000" r:id="rId8"/>
    <p:sldId id="968" r:id="rId9"/>
    <p:sldId id="969" r:id="rId10"/>
    <p:sldId id="970" r:id="rId11"/>
    <p:sldId id="971" r:id="rId12"/>
    <p:sldId id="972" r:id="rId13"/>
    <p:sldId id="973" r:id="rId14"/>
    <p:sldId id="974" r:id="rId15"/>
    <p:sldId id="986" r:id="rId16"/>
    <p:sldId id="987" r:id="rId17"/>
    <p:sldId id="989" r:id="rId18"/>
    <p:sldId id="990" r:id="rId19"/>
    <p:sldId id="991" r:id="rId20"/>
    <p:sldId id="994" r:id="rId21"/>
    <p:sldId id="995" r:id="rId22"/>
    <p:sldId id="996" r:id="rId23"/>
    <p:sldId id="997" r:id="rId24"/>
    <p:sldId id="998" r:id="rId25"/>
    <p:sldId id="976" r:id="rId26"/>
    <p:sldId id="977" r:id="rId27"/>
    <p:sldId id="978" r:id="rId28"/>
    <p:sldId id="979" r:id="rId29"/>
    <p:sldId id="980" r:id="rId30"/>
    <p:sldId id="999" r:id="rId31"/>
    <p:sldId id="981" r:id="rId32"/>
    <p:sldId id="93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MBUL PARDEDE, Drs., M.Si" initials="TPDM" lastIdx="1" clrIdx="0">
    <p:extLst>
      <p:ext uri="{19B8F6BF-5375-455C-9EA6-DF929625EA0E}">
        <p15:presenceInfo xmlns:p15="http://schemas.microsoft.com/office/powerpoint/2012/main" userId="S::timbul@ecampus.ut.ac.id::f9823a24-263a-4112-a382-287023d33d48" providerId="AD"/>
      </p:ext>
    </p:extLst>
  </p:cmAuthor>
  <p:cmAuthor id="2" name="formula" initials="f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FF"/>
    <a:srgbClr val="FFFF99"/>
    <a:srgbClr val="99FF66"/>
    <a:srgbClr val="EEF0F4"/>
    <a:srgbClr val="FF99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28" autoAdjust="0"/>
    <p:restoredTop sz="93741" autoAdjust="0"/>
  </p:normalViewPr>
  <p:slideViewPr>
    <p:cSldViewPr snapToGrid="0">
      <p:cViewPr varScale="1">
        <p:scale>
          <a:sx n="108" d="100"/>
          <a:sy n="108" d="100"/>
        </p:scale>
        <p:origin x="1602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90AAF9-9F9A-4920-B57E-B3B6FC5793D6}" type="doc">
      <dgm:prSet loTypeId="urn:microsoft.com/office/officeart/2005/8/layout/bList2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id-ID"/>
        </a:p>
      </dgm:t>
    </dgm:pt>
    <dgm:pt modelId="{2E76AB80-9825-475A-A022-082F26D7DCEE}">
      <dgm:prSet custT="1"/>
      <dgm:spPr/>
      <dgm:t>
        <a:bodyPr/>
        <a:lstStyle/>
        <a:p>
          <a:r>
            <a:rPr lang="id-ID" sz="1800" b="1" dirty="0"/>
            <a:t>Ujian Akhir Semester (UAS)</a:t>
          </a:r>
          <a:r>
            <a:rPr lang="en-US" sz="1800" b="1" dirty="0"/>
            <a:t> </a:t>
          </a:r>
          <a:endParaRPr lang="id-ID" sz="1800" b="1" dirty="0"/>
        </a:p>
      </dgm:t>
    </dgm:pt>
    <dgm:pt modelId="{F8E787CE-0FA2-4F70-9673-6D359BEEA6DD}" type="parTrans" cxnId="{DB6F4FB0-98E7-4D61-AC7A-221B01D58100}">
      <dgm:prSet/>
      <dgm:spPr/>
      <dgm:t>
        <a:bodyPr/>
        <a:lstStyle/>
        <a:p>
          <a:endParaRPr lang="id-ID" sz="3200"/>
        </a:p>
      </dgm:t>
    </dgm:pt>
    <dgm:pt modelId="{DA546B71-CBA1-4D90-9C21-EF1A55213AC0}" type="sibTrans" cxnId="{DB6F4FB0-98E7-4D61-AC7A-221B01D58100}">
      <dgm:prSet/>
      <dgm:spPr/>
      <dgm:t>
        <a:bodyPr/>
        <a:lstStyle/>
        <a:p>
          <a:endParaRPr lang="id-ID" sz="3200"/>
        </a:p>
      </dgm:t>
    </dgm:pt>
    <dgm:pt modelId="{D3BA1336-C1F6-4933-ADD4-5B8214AFD51F}">
      <dgm:prSet custT="1"/>
      <dgm:spPr/>
      <dgm:t>
        <a:bodyPr/>
        <a:lstStyle/>
        <a:p>
          <a:r>
            <a:rPr lang="en-US" altLang="en-US" sz="1800" b="1" dirty="0" err="1"/>
            <a:t>Sumber</a:t>
          </a:r>
          <a:r>
            <a:rPr lang="en-US" altLang="en-US" sz="1800" b="1" dirty="0"/>
            <a:t> </a:t>
          </a:r>
          <a:r>
            <a:rPr lang="en-US" altLang="en-US" sz="1800" b="1" dirty="0" err="1"/>
            <a:t>materi</a:t>
          </a:r>
          <a:r>
            <a:rPr lang="en-US" altLang="en-US" sz="1800" b="1" dirty="0"/>
            <a:t> UAS</a:t>
          </a:r>
        </a:p>
      </dgm:t>
    </dgm:pt>
    <dgm:pt modelId="{F90CEF13-9268-4AEB-B9BE-6A7FFF99789D}" type="parTrans" cxnId="{C144B885-4FA8-4E73-8B95-2C4C5141315A}">
      <dgm:prSet/>
      <dgm:spPr/>
      <dgm:t>
        <a:bodyPr/>
        <a:lstStyle/>
        <a:p>
          <a:endParaRPr lang="id-ID" sz="3200"/>
        </a:p>
      </dgm:t>
    </dgm:pt>
    <dgm:pt modelId="{D2DAF5F0-5CC5-4BC9-A79F-0603395AD702}" type="sibTrans" cxnId="{C144B885-4FA8-4E73-8B95-2C4C5141315A}">
      <dgm:prSet/>
      <dgm:spPr/>
      <dgm:t>
        <a:bodyPr/>
        <a:lstStyle/>
        <a:p>
          <a:endParaRPr lang="id-ID" sz="3200"/>
        </a:p>
      </dgm:t>
    </dgm:pt>
    <dgm:pt modelId="{12F9008D-B3E7-454E-88ED-595B72138BC1}">
      <dgm:prSet custT="1"/>
      <dgm:spPr/>
      <dgm:t>
        <a:bodyPr/>
        <a:lstStyle/>
        <a:p>
          <a:r>
            <a:rPr lang="id-ID" sz="2400" dirty="0"/>
            <a:t>UAS adalah penilaian </a:t>
          </a:r>
          <a:r>
            <a:rPr lang="en-US" altLang="en-US" sz="2400" dirty="0" err="1"/>
            <a:t>pencapaian</a:t>
          </a:r>
          <a:r>
            <a:rPr lang="en-US" altLang="en-US" sz="2400" dirty="0"/>
            <a:t> </a:t>
          </a:r>
          <a:r>
            <a:rPr lang="en-US" altLang="en-US" sz="2400" dirty="0" err="1"/>
            <a:t>kompetensi</a:t>
          </a:r>
          <a:r>
            <a:rPr lang="en-US" altLang="en-US" sz="2400" dirty="0"/>
            <a:t> </a:t>
          </a:r>
          <a:r>
            <a:rPr lang="id-ID" sz="2400" dirty="0"/>
            <a:t>hasil belajar mahasiswa atas suatu mata kuliah</a:t>
          </a:r>
          <a:r>
            <a:rPr lang="en-US" sz="2400" dirty="0"/>
            <a:t>.</a:t>
          </a:r>
          <a:endParaRPr lang="id-ID" sz="2400" dirty="0"/>
        </a:p>
      </dgm:t>
    </dgm:pt>
    <dgm:pt modelId="{76EEBE9A-08CF-425A-97AE-1BAA6CCF888B}" type="parTrans" cxnId="{F856FD67-13C0-4AE7-B132-E3239D689CBD}">
      <dgm:prSet/>
      <dgm:spPr/>
      <dgm:t>
        <a:bodyPr/>
        <a:lstStyle/>
        <a:p>
          <a:endParaRPr lang="id-ID"/>
        </a:p>
      </dgm:t>
    </dgm:pt>
    <dgm:pt modelId="{99E89599-4AC5-4FC0-9CBB-4BA74B0B4BAE}" type="sibTrans" cxnId="{F856FD67-13C0-4AE7-B132-E3239D689CBD}">
      <dgm:prSet/>
      <dgm:spPr/>
      <dgm:t>
        <a:bodyPr/>
        <a:lstStyle/>
        <a:p>
          <a:endParaRPr lang="id-ID"/>
        </a:p>
      </dgm:t>
    </dgm:pt>
    <dgm:pt modelId="{DBDD3AA8-47A2-4B88-85DB-83709E805D85}">
      <dgm:prSet custT="1"/>
      <dgm:spPr/>
      <dgm:t>
        <a:bodyPr/>
        <a:lstStyle/>
        <a:p>
          <a:r>
            <a:rPr lang="id-ID" altLang="en-US" sz="2400" dirty="0"/>
            <a:t>Materi UAS bersumber dari konsep-konsep penting seluruh modul/BMP </a:t>
          </a:r>
          <a:r>
            <a:rPr lang="en-US" altLang="en-US" sz="2400" dirty="0" err="1"/>
            <a:t>sesuai</a:t>
          </a:r>
          <a:r>
            <a:rPr lang="en-US" altLang="en-US" sz="2400" dirty="0"/>
            <a:t> </a:t>
          </a:r>
          <a:r>
            <a:rPr lang="en-US" altLang="en-US" sz="2400" dirty="0" err="1"/>
            <a:t>dengan</a:t>
          </a:r>
          <a:r>
            <a:rPr lang="en-US" altLang="en-US" sz="2400" dirty="0"/>
            <a:t> </a:t>
          </a:r>
          <a:r>
            <a:rPr lang="en-US" altLang="en-US" sz="2400" dirty="0" err="1"/>
            <a:t>tujuan</a:t>
          </a:r>
          <a:r>
            <a:rPr lang="en-US" altLang="en-US" sz="2400" dirty="0"/>
            <a:t> </a:t>
          </a:r>
          <a:r>
            <a:rPr lang="en-US" altLang="en-US" sz="2400" dirty="0" err="1"/>
            <a:t>pembelajaran</a:t>
          </a:r>
          <a:r>
            <a:rPr lang="en-US" altLang="en-US" sz="2400" dirty="0"/>
            <a:t> </a:t>
          </a:r>
          <a:r>
            <a:rPr lang="en-US" altLang="en-US" sz="2400" dirty="0" err="1"/>
            <a:t>dari</a:t>
          </a:r>
          <a:r>
            <a:rPr lang="en-US" altLang="en-US" sz="2400" dirty="0"/>
            <a:t> </a:t>
          </a:r>
          <a:r>
            <a:rPr lang="en-US" altLang="en-US" sz="2400" dirty="0" err="1"/>
            <a:t>mata</a:t>
          </a:r>
          <a:r>
            <a:rPr lang="en-US" altLang="en-US" sz="2400" dirty="0"/>
            <a:t> </a:t>
          </a:r>
          <a:r>
            <a:rPr lang="en-US" altLang="en-US" sz="2400" dirty="0" err="1"/>
            <a:t>kuliah</a:t>
          </a:r>
          <a:endParaRPr lang="en-US" altLang="en-US" sz="2400" dirty="0"/>
        </a:p>
      </dgm:t>
    </dgm:pt>
    <dgm:pt modelId="{C7DA9714-37E8-4C91-B7B6-02D54B106F1D}" type="parTrans" cxnId="{12005B19-E112-4A97-9D76-C3773CD7F166}">
      <dgm:prSet/>
      <dgm:spPr/>
      <dgm:t>
        <a:bodyPr/>
        <a:lstStyle/>
        <a:p>
          <a:endParaRPr lang="id-ID"/>
        </a:p>
      </dgm:t>
    </dgm:pt>
    <dgm:pt modelId="{09A8CFE2-B96F-467B-84B0-32F9BE77F6B5}" type="sibTrans" cxnId="{12005B19-E112-4A97-9D76-C3773CD7F166}">
      <dgm:prSet/>
      <dgm:spPr/>
      <dgm:t>
        <a:bodyPr/>
        <a:lstStyle/>
        <a:p>
          <a:endParaRPr lang="id-ID"/>
        </a:p>
      </dgm:t>
    </dgm:pt>
    <dgm:pt modelId="{30BFD76C-961D-47A3-810E-A697A6A74DFD}">
      <dgm:prSet custT="1"/>
      <dgm:spPr/>
      <dgm:t>
        <a:bodyPr/>
        <a:lstStyle/>
        <a:p>
          <a:r>
            <a:rPr lang="id-ID" sz="2400" dirty="0"/>
            <a:t>Bentuk soal UAS berbentuk pilihan ganda atau esai</a:t>
          </a:r>
          <a:r>
            <a:rPr lang="en-US" sz="2400" dirty="0"/>
            <a:t> (</a:t>
          </a:r>
          <a:r>
            <a:rPr lang="en-US" sz="2400" dirty="0" err="1"/>
            <a:t>uraian</a:t>
          </a:r>
          <a:r>
            <a:rPr lang="en-US" sz="3200" dirty="0"/>
            <a:t>)</a:t>
          </a:r>
          <a:r>
            <a:rPr lang="id-ID" sz="3200" dirty="0"/>
            <a:t>.</a:t>
          </a:r>
        </a:p>
      </dgm:t>
    </dgm:pt>
    <dgm:pt modelId="{29FB2003-42F0-40AD-92E0-12A73B47EB91}" type="parTrans" cxnId="{A3701796-F02F-4A15-815B-35540F78BE54}">
      <dgm:prSet/>
      <dgm:spPr/>
      <dgm:t>
        <a:bodyPr/>
        <a:lstStyle/>
        <a:p>
          <a:endParaRPr lang="en-US"/>
        </a:p>
      </dgm:t>
    </dgm:pt>
    <dgm:pt modelId="{347AAF31-D38F-4AC7-9E98-AA4801B0FBBF}" type="sibTrans" cxnId="{A3701796-F02F-4A15-815B-35540F78BE54}">
      <dgm:prSet/>
      <dgm:spPr/>
      <dgm:t>
        <a:bodyPr/>
        <a:lstStyle/>
        <a:p>
          <a:endParaRPr lang="en-US"/>
        </a:p>
      </dgm:t>
    </dgm:pt>
    <dgm:pt modelId="{FE0D659A-B8B5-4B9F-B46A-CA14BB0D956A}" type="pres">
      <dgm:prSet presAssocID="{6F90AAF9-9F9A-4920-B57E-B3B6FC5793D6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B874B9-B0E0-4B76-8DA7-FEB8540CDDB0}" type="pres">
      <dgm:prSet presAssocID="{2E76AB80-9825-475A-A022-082F26D7DCEE}" presName="compNode" presStyleCnt="0"/>
      <dgm:spPr/>
    </dgm:pt>
    <dgm:pt modelId="{161675C0-3DAE-48A4-BCF7-03841656BFA7}" type="pres">
      <dgm:prSet presAssocID="{2E76AB80-9825-475A-A022-082F26D7DCEE}" presName="childRect" presStyleLbl="bgAcc1" presStyleIdx="0" presStyleCnt="2" custScaleY="1026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87CCEF-672E-4AED-AAB7-53D3B5205540}" type="pres">
      <dgm:prSet presAssocID="{2E76AB80-9825-475A-A022-082F26D7DCE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FF4FB8-3A51-4E54-A4E3-DC28EE60EC6F}" type="pres">
      <dgm:prSet presAssocID="{2E76AB80-9825-475A-A022-082F26D7DCEE}" presName="parentRect" presStyleLbl="alignNode1" presStyleIdx="0" presStyleCnt="2" custScaleX="104648" custLinFactNeighborX="1657" custLinFactNeighborY="2563"/>
      <dgm:spPr/>
      <dgm:t>
        <a:bodyPr/>
        <a:lstStyle/>
        <a:p>
          <a:endParaRPr lang="en-US"/>
        </a:p>
      </dgm:t>
    </dgm:pt>
    <dgm:pt modelId="{2F34A205-CA6D-4996-B5A7-07F4A9A643BC}" type="pres">
      <dgm:prSet presAssocID="{2E76AB80-9825-475A-A022-082F26D7DCEE}" presName="adorn" presStyleLbl="fgAccFollowNode1" presStyleIdx="0" presStyleCnt="2"/>
      <dgm:spPr/>
    </dgm:pt>
    <dgm:pt modelId="{2C782903-22F6-4120-8000-188D39BE9F17}" type="pres">
      <dgm:prSet presAssocID="{DA546B71-CBA1-4D90-9C21-EF1A55213AC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AF797C5-21B4-42C7-95D3-25D7F6815E98}" type="pres">
      <dgm:prSet presAssocID="{D3BA1336-C1F6-4933-ADD4-5B8214AFD51F}" presName="compNode" presStyleCnt="0"/>
      <dgm:spPr/>
    </dgm:pt>
    <dgm:pt modelId="{A489A19F-0211-4FA1-B745-E078E3BA2831}" type="pres">
      <dgm:prSet presAssocID="{D3BA1336-C1F6-4933-ADD4-5B8214AFD51F}" presName="childRect" presStyleLbl="bgAcc1" presStyleIdx="1" presStyleCnt="2" custScaleX="97743" custScaleY="1142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ECB030-DA79-4C60-A3AE-2AF9475069DC}" type="pres">
      <dgm:prSet presAssocID="{D3BA1336-C1F6-4933-ADD4-5B8214AFD51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6E4C86-DE82-4644-BDE4-4C1FDD0F13BC}" type="pres">
      <dgm:prSet presAssocID="{D3BA1336-C1F6-4933-ADD4-5B8214AFD51F}" presName="parentRect" presStyleLbl="alignNode1" presStyleIdx="1" presStyleCnt="2" custScaleY="99760" custLinFactNeighborX="2061" custLinFactNeighborY="-4843"/>
      <dgm:spPr/>
      <dgm:t>
        <a:bodyPr/>
        <a:lstStyle/>
        <a:p>
          <a:endParaRPr lang="en-US"/>
        </a:p>
      </dgm:t>
    </dgm:pt>
    <dgm:pt modelId="{45C1DAD1-D8F7-452C-ADF6-15AD3D510813}" type="pres">
      <dgm:prSet presAssocID="{D3BA1336-C1F6-4933-ADD4-5B8214AFD51F}" presName="adorn" presStyleLbl="fgAccFollowNode1" presStyleIdx="1" presStyleCnt="2" custLinFactX="12231" custLinFactNeighborX="100000" custLinFactNeighborY="-4616"/>
      <dgm:spPr/>
    </dgm:pt>
  </dgm:ptLst>
  <dgm:cxnLst>
    <dgm:cxn modelId="{DB6F4FB0-98E7-4D61-AC7A-221B01D58100}" srcId="{6F90AAF9-9F9A-4920-B57E-B3B6FC5793D6}" destId="{2E76AB80-9825-475A-A022-082F26D7DCEE}" srcOrd="0" destOrd="0" parTransId="{F8E787CE-0FA2-4F70-9673-6D359BEEA6DD}" sibTransId="{DA546B71-CBA1-4D90-9C21-EF1A55213AC0}"/>
    <dgm:cxn modelId="{12005B19-E112-4A97-9D76-C3773CD7F166}" srcId="{D3BA1336-C1F6-4933-ADD4-5B8214AFD51F}" destId="{DBDD3AA8-47A2-4B88-85DB-83709E805D85}" srcOrd="0" destOrd="0" parTransId="{C7DA9714-37E8-4C91-B7B6-02D54B106F1D}" sibTransId="{09A8CFE2-B96F-467B-84B0-32F9BE77F6B5}"/>
    <dgm:cxn modelId="{48E4D88C-6D85-4E66-A221-5AD8BA3FB098}" type="presOf" srcId="{DA546B71-CBA1-4D90-9C21-EF1A55213AC0}" destId="{2C782903-22F6-4120-8000-188D39BE9F17}" srcOrd="0" destOrd="0" presId="urn:microsoft.com/office/officeart/2005/8/layout/bList2"/>
    <dgm:cxn modelId="{02B4B486-CDF0-4E93-A735-59F427A93DD5}" type="presOf" srcId="{DBDD3AA8-47A2-4B88-85DB-83709E805D85}" destId="{A489A19F-0211-4FA1-B745-E078E3BA2831}" srcOrd="0" destOrd="0" presId="urn:microsoft.com/office/officeart/2005/8/layout/bList2"/>
    <dgm:cxn modelId="{937BFFFE-299A-47D1-B367-CAA721FEE12F}" type="presOf" srcId="{12F9008D-B3E7-454E-88ED-595B72138BC1}" destId="{161675C0-3DAE-48A4-BCF7-03841656BFA7}" srcOrd="0" destOrd="0" presId="urn:microsoft.com/office/officeart/2005/8/layout/bList2"/>
    <dgm:cxn modelId="{EDD3658E-F4A2-4A91-8C99-BFD6B8B74313}" type="presOf" srcId="{2E76AB80-9825-475A-A022-082F26D7DCEE}" destId="{E6FF4FB8-3A51-4E54-A4E3-DC28EE60EC6F}" srcOrd="1" destOrd="0" presId="urn:microsoft.com/office/officeart/2005/8/layout/bList2"/>
    <dgm:cxn modelId="{AEDD4BC0-2685-442F-99DA-8191B24BDB9A}" type="presOf" srcId="{D3BA1336-C1F6-4933-ADD4-5B8214AFD51F}" destId="{83ECB030-DA79-4C60-A3AE-2AF9475069DC}" srcOrd="0" destOrd="0" presId="urn:microsoft.com/office/officeart/2005/8/layout/bList2"/>
    <dgm:cxn modelId="{CF92507D-DEF0-4E31-97C9-A49DBE9E7A63}" type="presOf" srcId="{D3BA1336-C1F6-4933-ADD4-5B8214AFD51F}" destId="{AD6E4C86-DE82-4644-BDE4-4C1FDD0F13BC}" srcOrd="1" destOrd="0" presId="urn:microsoft.com/office/officeart/2005/8/layout/bList2"/>
    <dgm:cxn modelId="{94073829-1F64-4EAB-9559-563308822F3E}" type="presOf" srcId="{6F90AAF9-9F9A-4920-B57E-B3B6FC5793D6}" destId="{FE0D659A-B8B5-4B9F-B46A-CA14BB0D956A}" srcOrd="0" destOrd="0" presId="urn:microsoft.com/office/officeart/2005/8/layout/bList2"/>
    <dgm:cxn modelId="{F856FD67-13C0-4AE7-B132-E3239D689CBD}" srcId="{2E76AB80-9825-475A-A022-082F26D7DCEE}" destId="{12F9008D-B3E7-454E-88ED-595B72138BC1}" srcOrd="0" destOrd="0" parTransId="{76EEBE9A-08CF-425A-97AE-1BAA6CCF888B}" sibTransId="{99E89599-4AC5-4FC0-9CBB-4BA74B0B4BAE}"/>
    <dgm:cxn modelId="{A3701796-F02F-4A15-815B-35540F78BE54}" srcId="{2E76AB80-9825-475A-A022-082F26D7DCEE}" destId="{30BFD76C-961D-47A3-810E-A697A6A74DFD}" srcOrd="1" destOrd="0" parTransId="{29FB2003-42F0-40AD-92E0-12A73B47EB91}" sibTransId="{347AAF31-D38F-4AC7-9E98-AA4801B0FBBF}"/>
    <dgm:cxn modelId="{B0D68FB0-7E08-4E87-A740-78293F6A30D3}" type="presOf" srcId="{2E76AB80-9825-475A-A022-082F26D7DCEE}" destId="{6287CCEF-672E-4AED-AAB7-53D3B5205540}" srcOrd="0" destOrd="0" presId="urn:microsoft.com/office/officeart/2005/8/layout/bList2"/>
    <dgm:cxn modelId="{5E32BF43-2EF6-4FC8-903E-E45BAE1BA8BC}" type="presOf" srcId="{30BFD76C-961D-47A3-810E-A697A6A74DFD}" destId="{161675C0-3DAE-48A4-BCF7-03841656BFA7}" srcOrd="0" destOrd="1" presId="urn:microsoft.com/office/officeart/2005/8/layout/bList2"/>
    <dgm:cxn modelId="{C144B885-4FA8-4E73-8B95-2C4C5141315A}" srcId="{6F90AAF9-9F9A-4920-B57E-B3B6FC5793D6}" destId="{D3BA1336-C1F6-4933-ADD4-5B8214AFD51F}" srcOrd="1" destOrd="0" parTransId="{F90CEF13-9268-4AEB-B9BE-6A7FFF99789D}" sibTransId="{D2DAF5F0-5CC5-4BC9-A79F-0603395AD702}"/>
    <dgm:cxn modelId="{1BE2BCB0-C798-41AE-9A88-A7303818D65F}" type="presParOf" srcId="{FE0D659A-B8B5-4B9F-B46A-CA14BB0D956A}" destId="{40B874B9-B0E0-4B76-8DA7-FEB8540CDDB0}" srcOrd="0" destOrd="0" presId="urn:microsoft.com/office/officeart/2005/8/layout/bList2"/>
    <dgm:cxn modelId="{73064ABB-6DCE-48A2-B93B-0C620669B7FE}" type="presParOf" srcId="{40B874B9-B0E0-4B76-8DA7-FEB8540CDDB0}" destId="{161675C0-3DAE-48A4-BCF7-03841656BFA7}" srcOrd="0" destOrd="0" presId="urn:microsoft.com/office/officeart/2005/8/layout/bList2"/>
    <dgm:cxn modelId="{35AA71FD-C57B-4A8D-B03F-8081056F8800}" type="presParOf" srcId="{40B874B9-B0E0-4B76-8DA7-FEB8540CDDB0}" destId="{6287CCEF-672E-4AED-AAB7-53D3B5205540}" srcOrd="1" destOrd="0" presId="urn:microsoft.com/office/officeart/2005/8/layout/bList2"/>
    <dgm:cxn modelId="{9F1E148A-9BB2-45D6-B7BC-14D450E16226}" type="presParOf" srcId="{40B874B9-B0E0-4B76-8DA7-FEB8540CDDB0}" destId="{E6FF4FB8-3A51-4E54-A4E3-DC28EE60EC6F}" srcOrd="2" destOrd="0" presId="urn:microsoft.com/office/officeart/2005/8/layout/bList2"/>
    <dgm:cxn modelId="{13E4AD95-57F6-42EF-8E48-253A1A72E2D7}" type="presParOf" srcId="{40B874B9-B0E0-4B76-8DA7-FEB8540CDDB0}" destId="{2F34A205-CA6D-4996-B5A7-07F4A9A643BC}" srcOrd="3" destOrd="0" presId="urn:microsoft.com/office/officeart/2005/8/layout/bList2"/>
    <dgm:cxn modelId="{FCD6611D-51C1-44C8-BA22-E32F8E8A3F67}" type="presParOf" srcId="{FE0D659A-B8B5-4B9F-B46A-CA14BB0D956A}" destId="{2C782903-22F6-4120-8000-188D39BE9F17}" srcOrd="1" destOrd="0" presId="urn:microsoft.com/office/officeart/2005/8/layout/bList2"/>
    <dgm:cxn modelId="{676C7351-F94B-4D70-856E-2F2E1E13F3E8}" type="presParOf" srcId="{FE0D659A-B8B5-4B9F-B46A-CA14BB0D956A}" destId="{9AF797C5-21B4-42C7-95D3-25D7F6815E98}" srcOrd="2" destOrd="0" presId="urn:microsoft.com/office/officeart/2005/8/layout/bList2"/>
    <dgm:cxn modelId="{53CC531D-4131-4FAA-9E01-7C3EFBBDA204}" type="presParOf" srcId="{9AF797C5-21B4-42C7-95D3-25D7F6815E98}" destId="{A489A19F-0211-4FA1-B745-E078E3BA2831}" srcOrd="0" destOrd="0" presId="urn:microsoft.com/office/officeart/2005/8/layout/bList2"/>
    <dgm:cxn modelId="{ED265C46-76A3-4A53-AC06-D0100E87937F}" type="presParOf" srcId="{9AF797C5-21B4-42C7-95D3-25D7F6815E98}" destId="{83ECB030-DA79-4C60-A3AE-2AF9475069DC}" srcOrd="1" destOrd="0" presId="urn:microsoft.com/office/officeart/2005/8/layout/bList2"/>
    <dgm:cxn modelId="{A64E8CF0-88EB-4147-B28B-CFB9DAC596BD}" type="presParOf" srcId="{9AF797C5-21B4-42C7-95D3-25D7F6815E98}" destId="{AD6E4C86-DE82-4644-BDE4-4C1FDD0F13BC}" srcOrd="2" destOrd="0" presId="urn:microsoft.com/office/officeart/2005/8/layout/bList2"/>
    <dgm:cxn modelId="{72B48449-3315-41A1-8EAE-CD44147719A0}" type="presParOf" srcId="{9AF797C5-21B4-42C7-95D3-25D7F6815E98}" destId="{45C1DAD1-D8F7-452C-ADF6-15AD3D510813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90AAF9-9F9A-4920-B57E-B3B6FC5793D6}" type="doc">
      <dgm:prSet loTypeId="urn:microsoft.com/office/officeart/2005/8/layout/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413048A0-1092-4295-B755-8CA1C52A0537}">
      <dgm:prSet custT="1"/>
      <dgm:spPr/>
      <dgm:t>
        <a:bodyPr/>
        <a:lstStyle/>
        <a:p>
          <a:r>
            <a:rPr lang="en-GB" sz="2000" b="1" dirty="0" err="1"/>
            <a:t>Wajib</a:t>
          </a:r>
          <a:r>
            <a:rPr lang="en-GB" sz="2000" b="1" dirty="0"/>
            <a:t> </a:t>
          </a:r>
          <a:r>
            <a:rPr lang="en-GB" sz="2000" b="1" dirty="0" err="1"/>
            <a:t>unduh</a:t>
          </a:r>
          <a:r>
            <a:rPr lang="en-GB" sz="2000" b="1" dirty="0"/>
            <a:t> </a:t>
          </a:r>
          <a:r>
            <a:rPr lang="en-GB" sz="2000" b="1" dirty="0" err="1"/>
            <a:t>Naskah</a:t>
          </a:r>
          <a:r>
            <a:rPr lang="en-GB" sz="2000" b="1" dirty="0"/>
            <a:t> UAS THE, Cover BJU, </a:t>
          </a:r>
          <a:r>
            <a:rPr lang="en-GB" sz="2000" b="1" dirty="0" err="1"/>
            <a:t>dan</a:t>
          </a:r>
          <a:r>
            <a:rPr lang="en-GB" sz="2000" b="1" dirty="0"/>
            <a:t> </a:t>
          </a:r>
          <a:r>
            <a:rPr lang="en-GB" sz="2000" b="1" dirty="0" err="1"/>
            <a:t>Surat</a:t>
          </a:r>
          <a:r>
            <a:rPr lang="en-GB" sz="2000" b="1" dirty="0"/>
            <a:t> </a:t>
          </a:r>
          <a:r>
            <a:rPr lang="en-GB" sz="2000" b="1" dirty="0" err="1"/>
            <a:t>Pernyataan</a:t>
          </a:r>
          <a:endParaRPr lang="id-ID" sz="2000" b="1" dirty="0"/>
        </a:p>
      </dgm:t>
    </dgm:pt>
    <dgm:pt modelId="{F70DFC61-9E4C-4E1C-BE7E-1618C83D3226}" type="parTrans" cxnId="{4DA602C5-79A8-403D-898A-401FEAFC235C}">
      <dgm:prSet/>
      <dgm:spPr/>
      <dgm:t>
        <a:bodyPr/>
        <a:lstStyle/>
        <a:p>
          <a:endParaRPr lang="id-ID" b="1"/>
        </a:p>
      </dgm:t>
    </dgm:pt>
    <dgm:pt modelId="{16CF8667-D476-4BCD-B5EB-BC040B930EE7}" type="sibTrans" cxnId="{4DA602C5-79A8-403D-898A-401FEAFC235C}">
      <dgm:prSet/>
      <dgm:spPr/>
      <dgm:t>
        <a:bodyPr/>
        <a:lstStyle/>
        <a:p>
          <a:endParaRPr lang="id-ID" b="1"/>
        </a:p>
      </dgm:t>
    </dgm:pt>
    <dgm:pt modelId="{E2332367-0F94-4BED-BD81-5573E877813E}">
      <dgm:prSet custT="1"/>
      <dgm:spPr/>
      <dgm:t>
        <a:bodyPr/>
        <a:lstStyle/>
        <a:p>
          <a:r>
            <a:rPr lang="en-US" sz="2000" b="1" dirty="0" err="1"/>
            <a:t>Ukuran</a:t>
          </a:r>
          <a:r>
            <a:rPr lang="en-US" sz="2000" b="1" dirty="0"/>
            <a:t> file BJU</a:t>
          </a:r>
          <a:endParaRPr lang="id-ID" sz="2000" b="1" dirty="0"/>
        </a:p>
      </dgm:t>
    </dgm:pt>
    <dgm:pt modelId="{9A8C9BD4-C2E0-4C3A-8031-37B3FF7B54BA}" type="parTrans" cxnId="{57F3DA75-9B18-4741-8491-51EF1DCCF9CC}">
      <dgm:prSet/>
      <dgm:spPr/>
      <dgm:t>
        <a:bodyPr/>
        <a:lstStyle/>
        <a:p>
          <a:endParaRPr lang="id-ID" b="1"/>
        </a:p>
      </dgm:t>
    </dgm:pt>
    <dgm:pt modelId="{63D98342-4237-437F-9456-B3A30E56498E}" type="sibTrans" cxnId="{57F3DA75-9B18-4741-8491-51EF1DCCF9CC}">
      <dgm:prSet/>
      <dgm:spPr/>
      <dgm:t>
        <a:bodyPr/>
        <a:lstStyle/>
        <a:p>
          <a:endParaRPr lang="id-ID" b="1"/>
        </a:p>
      </dgm:t>
    </dgm:pt>
    <dgm:pt modelId="{92EC6D46-5B84-47BC-BF4E-3030D32FEED1}">
      <dgm:prSet custT="1"/>
      <dgm:spPr/>
      <dgm:t>
        <a:bodyPr/>
        <a:lstStyle/>
        <a:p>
          <a:r>
            <a:rPr lang="en-US" sz="1600" b="1" dirty="0"/>
            <a:t>BJU </a:t>
          </a:r>
          <a:r>
            <a:rPr lang="en-US" sz="1600" b="1" dirty="0" err="1"/>
            <a:t>dapat</a:t>
          </a:r>
          <a:r>
            <a:rPr lang="en-US" sz="1600" b="1" dirty="0"/>
            <a:t> di</a:t>
          </a:r>
          <a:r>
            <a:rPr lang="id-ID" sz="1600" b="1" dirty="0"/>
            <a:t>tulis tangan atau diketik</a:t>
          </a:r>
        </a:p>
      </dgm:t>
    </dgm:pt>
    <dgm:pt modelId="{CE526225-E44E-48FA-B489-3065BC32CB34}" type="parTrans" cxnId="{081FE796-FDF7-4908-BEE2-B1A4B38E4755}">
      <dgm:prSet/>
      <dgm:spPr/>
      <dgm:t>
        <a:bodyPr/>
        <a:lstStyle/>
        <a:p>
          <a:endParaRPr lang="id-ID" b="1"/>
        </a:p>
      </dgm:t>
    </dgm:pt>
    <dgm:pt modelId="{0A4FB503-89B4-4326-8524-34688C53465C}" type="sibTrans" cxnId="{081FE796-FDF7-4908-BEE2-B1A4B38E4755}">
      <dgm:prSet/>
      <dgm:spPr/>
      <dgm:t>
        <a:bodyPr/>
        <a:lstStyle/>
        <a:p>
          <a:endParaRPr lang="id-ID" b="1"/>
        </a:p>
      </dgm:t>
    </dgm:pt>
    <dgm:pt modelId="{18984C9D-D0C4-48BA-87C8-363CB6A31E71}">
      <dgm:prSet custT="1"/>
      <dgm:spPr/>
      <dgm:t>
        <a:bodyPr/>
        <a:lstStyle/>
        <a:p>
          <a:r>
            <a:rPr lang="en-GB" sz="1600" b="1" dirty="0"/>
            <a:t>MK </a:t>
          </a:r>
          <a:r>
            <a:rPr lang="en-GB" sz="1600" b="1" dirty="0" err="1"/>
            <a:t>pada</a:t>
          </a:r>
          <a:r>
            <a:rPr lang="en-GB" sz="1600" b="1" dirty="0"/>
            <a:t> BJU yang </a:t>
          </a:r>
          <a:r>
            <a:rPr lang="en-GB" sz="1600" b="1" dirty="0" err="1"/>
            <a:t>diunggah</a:t>
          </a:r>
          <a:r>
            <a:rPr lang="en-GB" sz="1600" b="1" dirty="0"/>
            <a:t> </a:t>
          </a:r>
          <a:r>
            <a:rPr lang="en-GB" sz="1600" b="1" dirty="0" err="1"/>
            <a:t>harus</a:t>
          </a:r>
          <a:r>
            <a:rPr lang="en-GB" sz="1600" b="1" dirty="0"/>
            <a:t> </a:t>
          </a:r>
          <a:r>
            <a:rPr lang="en-GB" sz="1600" b="1" dirty="0" err="1"/>
            <a:t>sama</a:t>
          </a:r>
          <a:r>
            <a:rPr lang="en-GB" sz="1600" b="1" dirty="0"/>
            <a:t> </a:t>
          </a:r>
          <a:r>
            <a:rPr lang="en-GB" sz="1600" b="1" dirty="0" err="1"/>
            <a:t>dengan</a:t>
          </a:r>
          <a:endParaRPr lang="id-ID" sz="1600" b="1" dirty="0"/>
        </a:p>
      </dgm:t>
    </dgm:pt>
    <dgm:pt modelId="{97EB6E78-D098-4B1D-8369-B01D7518873C}" type="parTrans" cxnId="{E7AFE28E-821A-40B3-86E0-45FA91CC4F77}">
      <dgm:prSet/>
      <dgm:spPr/>
      <dgm:t>
        <a:bodyPr/>
        <a:lstStyle/>
        <a:p>
          <a:endParaRPr lang="id-ID" b="1"/>
        </a:p>
      </dgm:t>
    </dgm:pt>
    <dgm:pt modelId="{95312FBC-7E16-424D-B734-CCAC7256E4C9}" type="sibTrans" cxnId="{E7AFE28E-821A-40B3-86E0-45FA91CC4F77}">
      <dgm:prSet/>
      <dgm:spPr/>
      <dgm:t>
        <a:bodyPr/>
        <a:lstStyle/>
        <a:p>
          <a:endParaRPr lang="id-ID" b="1"/>
        </a:p>
      </dgm:t>
    </dgm:pt>
    <dgm:pt modelId="{E7E31DC2-F252-448B-8DF8-A08C5EDDC18F}">
      <dgm:prSet custT="1"/>
      <dgm:spPr/>
      <dgm:t>
        <a:bodyPr/>
        <a:lstStyle/>
        <a:p>
          <a:r>
            <a:rPr lang="en-GB" sz="1600" b="1" dirty="0" err="1"/>
            <a:t>Pilihan</a:t>
          </a:r>
          <a:r>
            <a:rPr lang="en-GB" sz="1600" b="1" dirty="0"/>
            <a:t> MK yang </a:t>
          </a:r>
          <a:r>
            <a:rPr lang="en-GB" sz="1600" b="1" dirty="0" err="1"/>
            <a:t>ada</a:t>
          </a:r>
          <a:r>
            <a:rPr lang="en-GB" sz="1600" b="1" dirty="0"/>
            <a:t> di </a:t>
          </a:r>
          <a:r>
            <a:rPr lang="en-GB" sz="1600" b="1" dirty="0" err="1"/>
            <a:t>aplikasi</a:t>
          </a:r>
          <a:endParaRPr lang="id-ID" sz="1600" b="1" dirty="0"/>
        </a:p>
      </dgm:t>
    </dgm:pt>
    <dgm:pt modelId="{8C4B64D3-E6FD-46D1-AD87-8938729744D1}" type="parTrans" cxnId="{7E604A62-A445-4DBA-A7CF-8C9252D1E987}">
      <dgm:prSet/>
      <dgm:spPr/>
      <dgm:t>
        <a:bodyPr/>
        <a:lstStyle/>
        <a:p>
          <a:endParaRPr lang="id-ID" b="1"/>
        </a:p>
      </dgm:t>
    </dgm:pt>
    <dgm:pt modelId="{78BED6B8-E21D-42D0-982A-48876027C3E4}" type="sibTrans" cxnId="{7E604A62-A445-4DBA-A7CF-8C9252D1E987}">
      <dgm:prSet/>
      <dgm:spPr/>
      <dgm:t>
        <a:bodyPr/>
        <a:lstStyle/>
        <a:p>
          <a:endParaRPr lang="id-ID" b="1"/>
        </a:p>
      </dgm:t>
    </dgm:pt>
    <dgm:pt modelId="{FBF0CC85-14FD-41C4-BE7A-06310D901E61}">
      <dgm:prSet custT="1"/>
      <dgm:spPr/>
      <dgm:t>
        <a:bodyPr/>
        <a:lstStyle/>
        <a:p>
          <a:r>
            <a:rPr lang="en-GB" sz="1600" b="1" dirty="0"/>
            <a:t>MK </a:t>
          </a:r>
          <a:r>
            <a:rPr lang="en-GB" sz="1600" b="1" dirty="0" err="1"/>
            <a:t>naskah</a:t>
          </a:r>
          <a:r>
            <a:rPr lang="en-GB" sz="1600" b="1" dirty="0"/>
            <a:t> </a:t>
          </a:r>
          <a:r>
            <a:rPr lang="en-GB" sz="1600" b="1" dirty="0" err="1"/>
            <a:t>soal</a:t>
          </a:r>
          <a:r>
            <a:rPr lang="en-GB" sz="1600" b="1" dirty="0"/>
            <a:t> yang </a:t>
          </a:r>
          <a:r>
            <a:rPr lang="en-GB" sz="1600" b="1" dirty="0" err="1"/>
            <a:t>diunduh</a:t>
          </a:r>
          <a:endParaRPr lang="id-ID" sz="1600" b="1" dirty="0"/>
        </a:p>
      </dgm:t>
    </dgm:pt>
    <dgm:pt modelId="{790249BA-CB58-46EF-A72E-D05A07B99672}" type="parTrans" cxnId="{31C085C5-1771-4D8D-9BCF-2F7F72F3FF0E}">
      <dgm:prSet/>
      <dgm:spPr/>
      <dgm:t>
        <a:bodyPr/>
        <a:lstStyle/>
        <a:p>
          <a:endParaRPr lang="id-ID" b="1"/>
        </a:p>
      </dgm:t>
    </dgm:pt>
    <dgm:pt modelId="{9ADB11E3-AF36-4711-B9E5-8C47C5B1EE0F}" type="sibTrans" cxnId="{31C085C5-1771-4D8D-9BCF-2F7F72F3FF0E}">
      <dgm:prSet/>
      <dgm:spPr/>
      <dgm:t>
        <a:bodyPr/>
        <a:lstStyle/>
        <a:p>
          <a:endParaRPr lang="id-ID" b="1"/>
        </a:p>
      </dgm:t>
    </dgm:pt>
    <dgm:pt modelId="{993DA6D1-DF94-4573-9E84-FC86C1715B7D}">
      <dgm:prSet custT="1"/>
      <dgm:spPr/>
      <dgm:t>
        <a:bodyPr/>
        <a:lstStyle/>
        <a:p>
          <a:r>
            <a:rPr lang="en-GB" sz="2000" b="1" dirty="0" err="1"/>
            <a:t>Unggah</a:t>
          </a:r>
          <a:r>
            <a:rPr lang="en-GB" sz="2000" b="1" dirty="0"/>
            <a:t> BJU</a:t>
          </a:r>
          <a:endParaRPr lang="id-ID" sz="2000" b="1" dirty="0"/>
        </a:p>
      </dgm:t>
    </dgm:pt>
    <dgm:pt modelId="{AB66E452-56D3-48DE-9E3F-3FCB1CFBA56A}" type="sibTrans" cxnId="{36AA9940-6E44-4654-827E-34C156438685}">
      <dgm:prSet/>
      <dgm:spPr/>
      <dgm:t>
        <a:bodyPr/>
        <a:lstStyle/>
        <a:p>
          <a:endParaRPr lang="id-ID" b="1"/>
        </a:p>
      </dgm:t>
    </dgm:pt>
    <dgm:pt modelId="{64B263EE-D962-4750-A482-1C848B1B9578}" type="parTrans" cxnId="{36AA9940-6E44-4654-827E-34C156438685}">
      <dgm:prSet/>
      <dgm:spPr/>
      <dgm:t>
        <a:bodyPr/>
        <a:lstStyle/>
        <a:p>
          <a:endParaRPr lang="id-ID" b="1"/>
        </a:p>
      </dgm:t>
    </dgm:pt>
    <dgm:pt modelId="{F9BA8F8B-CE2F-499A-BF38-FA788EAB0073}">
      <dgm:prSet custT="1"/>
      <dgm:spPr/>
      <dgm:t>
        <a:bodyPr/>
        <a:lstStyle/>
        <a:p>
          <a:r>
            <a:rPr lang="en-GB" sz="1600" b="1" dirty="0" err="1"/>
            <a:t>Mahasiswa</a:t>
          </a:r>
          <a:r>
            <a:rPr lang="en-GB" sz="1600" b="1" dirty="0"/>
            <a:t> </a:t>
          </a:r>
          <a:r>
            <a:rPr lang="en-GB" sz="1600" b="1" dirty="0" err="1"/>
            <a:t>harus</a:t>
          </a:r>
          <a:r>
            <a:rPr lang="en-GB" sz="1600" b="1" dirty="0"/>
            <a:t> </a:t>
          </a:r>
          <a:r>
            <a:rPr lang="en-GB" sz="1600" b="1" dirty="0" err="1"/>
            <a:t>mengunduh</a:t>
          </a:r>
          <a:r>
            <a:rPr lang="en-GB" sz="1600" b="1" dirty="0"/>
            <a:t> </a:t>
          </a:r>
          <a:r>
            <a:rPr lang="en-GB" sz="1600" b="1" dirty="0" err="1"/>
            <a:t>sendiri</a:t>
          </a:r>
          <a:r>
            <a:rPr lang="en-GB" sz="1600" b="1" dirty="0"/>
            <a:t> </a:t>
          </a:r>
          <a:r>
            <a:rPr lang="en-US" sz="1600" b="1" dirty="0" err="1"/>
            <a:t>dari</a:t>
          </a:r>
          <a:r>
            <a:rPr lang="en-US" sz="1600" b="1" dirty="0"/>
            <a:t> </a:t>
          </a:r>
          <a:r>
            <a:rPr lang="en-GB" sz="1600" b="1" dirty="0" err="1"/>
            <a:t>laman</a:t>
          </a:r>
          <a:r>
            <a:rPr lang="en-GB" sz="1600" b="1" dirty="0"/>
            <a:t> </a:t>
          </a:r>
          <a:r>
            <a:rPr lang="en-GB" sz="1600" b="1" dirty="0">
              <a:solidFill>
                <a:srgbClr val="0000FF"/>
              </a:solidFill>
            </a:rPr>
            <a:t>https://the.ut.ac.id </a:t>
          </a:r>
          <a:r>
            <a:rPr lang="en-GB" sz="1600" b="1" dirty="0" err="1"/>
            <a:t>sesuai</a:t>
          </a:r>
          <a:r>
            <a:rPr lang="en-GB" sz="1600" b="1" dirty="0"/>
            <a:t> MK yang </a:t>
          </a:r>
          <a:r>
            <a:rPr lang="en-GB" sz="1600" b="1" dirty="0" err="1"/>
            <a:t>tertera</a:t>
          </a:r>
          <a:r>
            <a:rPr lang="en-GB" sz="1600" b="1" dirty="0"/>
            <a:t> </a:t>
          </a:r>
          <a:r>
            <a:rPr lang="en-GB" sz="1600" b="1" dirty="0" err="1"/>
            <a:t>pada</a:t>
          </a:r>
          <a:r>
            <a:rPr lang="en-GB" sz="1600" b="1" dirty="0"/>
            <a:t> KTPU</a:t>
          </a:r>
          <a:endParaRPr lang="id-ID" sz="1600" b="1" dirty="0"/>
        </a:p>
      </dgm:t>
    </dgm:pt>
    <dgm:pt modelId="{BBC03332-1282-4E4E-ACF9-A997CDFD1FA9}" type="sibTrans" cxnId="{EA0763DF-B7C8-4519-A9CB-6DDD030C2D01}">
      <dgm:prSet/>
      <dgm:spPr/>
      <dgm:t>
        <a:bodyPr/>
        <a:lstStyle/>
        <a:p>
          <a:endParaRPr lang="id-ID" b="1"/>
        </a:p>
      </dgm:t>
    </dgm:pt>
    <dgm:pt modelId="{DC64B274-1010-4A61-A392-65E28CDC030B}" type="parTrans" cxnId="{EA0763DF-B7C8-4519-A9CB-6DDD030C2D01}">
      <dgm:prSet/>
      <dgm:spPr/>
      <dgm:t>
        <a:bodyPr/>
        <a:lstStyle/>
        <a:p>
          <a:endParaRPr lang="id-ID" b="1"/>
        </a:p>
      </dgm:t>
    </dgm:pt>
    <dgm:pt modelId="{FCC9A4E7-E30B-439C-A9DA-70B10E3DB0AA}">
      <dgm:prSet custT="1"/>
      <dgm:spPr/>
      <dgm:t>
        <a:bodyPr/>
        <a:lstStyle/>
        <a:p>
          <a:r>
            <a:rPr lang="en-GB" sz="1600" b="1" dirty="0"/>
            <a:t>audio/video </a:t>
          </a:r>
          <a:r>
            <a:rPr lang="en-GB" sz="1600" b="1" dirty="0">
              <a:sym typeface="Wingdings" panose="05000000000000000000" pitchFamily="2" charset="2"/>
            </a:rPr>
            <a:t> </a:t>
          </a:r>
          <a:r>
            <a:rPr lang="en-GB" sz="1600" b="1" dirty="0" err="1">
              <a:sym typeface="Wingdings" panose="05000000000000000000" pitchFamily="2" charset="2"/>
            </a:rPr>
            <a:t>maks</a:t>
          </a:r>
          <a:r>
            <a:rPr lang="en-GB" sz="1600" b="1" dirty="0">
              <a:sym typeface="Wingdings" panose="05000000000000000000" pitchFamily="2" charset="2"/>
            </a:rPr>
            <a:t> 50 Mb</a:t>
          </a:r>
          <a:endParaRPr lang="id-ID" sz="1600" b="1" dirty="0"/>
        </a:p>
      </dgm:t>
    </dgm:pt>
    <dgm:pt modelId="{9DC59F75-CD86-4DA2-98EB-4C4F65F99618}" type="sibTrans" cxnId="{CBA5CC9C-6B0E-475B-90A7-12084193E5E2}">
      <dgm:prSet/>
      <dgm:spPr/>
      <dgm:t>
        <a:bodyPr/>
        <a:lstStyle/>
        <a:p>
          <a:endParaRPr lang="id-ID" b="1"/>
        </a:p>
      </dgm:t>
    </dgm:pt>
    <dgm:pt modelId="{619D3AAA-5DDE-49AF-9C9F-95087978C886}" type="parTrans" cxnId="{CBA5CC9C-6B0E-475B-90A7-12084193E5E2}">
      <dgm:prSet/>
      <dgm:spPr/>
      <dgm:t>
        <a:bodyPr/>
        <a:lstStyle/>
        <a:p>
          <a:endParaRPr lang="id-ID" b="1"/>
        </a:p>
      </dgm:t>
    </dgm:pt>
    <dgm:pt modelId="{037D00F2-563F-4EBD-88D6-0250CF7BDA6F}">
      <dgm:prSet custT="1"/>
      <dgm:spPr/>
      <dgm:t>
        <a:bodyPr/>
        <a:lstStyle/>
        <a:p>
          <a:r>
            <a:rPr lang="en-GB" sz="1600" b="1" dirty="0"/>
            <a:t>pdf </a:t>
          </a:r>
          <a:r>
            <a:rPr lang="en-GB" sz="1600" b="1" dirty="0">
              <a:sym typeface="Wingdings" panose="05000000000000000000" pitchFamily="2" charset="2"/>
            </a:rPr>
            <a:t> </a:t>
          </a:r>
          <a:r>
            <a:rPr lang="en-GB" sz="1600" b="1" dirty="0" err="1">
              <a:sym typeface="Wingdings" panose="05000000000000000000" pitchFamily="2" charset="2"/>
            </a:rPr>
            <a:t>maks</a:t>
          </a:r>
          <a:r>
            <a:rPr lang="en-GB" sz="1600" b="1" dirty="0"/>
            <a:t> 2 Mb</a:t>
          </a:r>
          <a:endParaRPr lang="id-ID" sz="1600" b="1" dirty="0"/>
        </a:p>
      </dgm:t>
    </dgm:pt>
    <dgm:pt modelId="{7D1C2F37-9F8A-4468-9D67-A1CDF071C2FF}" type="sibTrans" cxnId="{4FE1A819-A77F-44DD-8EDC-7461D4997349}">
      <dgm:prSet/>
      <dgm:spPr/>
      <dgm:t>
        <a:bodyPr/>
        <a:lstStyle/>
        <a:p>
          <a:endParaRPr lang="id-ID" b="1"/>
        </a:p>
      </dgm:t>
    </dgm:pt>
    <dgm:pt modelId="{35BB688C-69C9-4F9E-BC48-413CE8C98C30}" type="parTrans" cxnId="{4FE1A819-A77F-44DD-8EDC-7461D4997349}">
      <dgm:prSet/>
      <dgm:spPr/>
      <dgm:t>
        <a:bodyPr/>
        <a:lstStyle/>
        <a:p>
          <a:endParaRPr lang="id-ID" b="1"/>
        </a:p>
      </dgm:t>
    </dgm:pt>
    <dgm:pt modelId="{AD22A697-F73B-4DA8-8BE0-1DCD830D692A}">
      <dgm:prSet custT="1"/>
      <dgm:spPr/>
      <dgm:t>
        <a:bodyPr/>
        <a:lstStyle/>
        <a:p>
          <a:r>
            <a:rPr lang="en-ID" sz="1600" b="1" dirty="0" err="1"/>
            <a:t>Mengisi</a:t>
          </a:r>
          <a:r>
            <a:rPr lang="en-ID" sz="1600" b="1" dirty="0"/>
            <a:t> </a:t>
          </a:r>
          <a:r>
            <a:rPr lang="en-ID" sz="1600" b="1" dirty="0" err="1"/>
            <a:t>dan</a:t>
          </a:r>
          <a:r>
            <a:rPr lang="en-ID" sz="1600" b="1" dirty="0"/>
            <a:t> </a:t>
          </a:r>
          <a:r>
            <a:rPr lang="en-ID" sz="1600" b="1" dirty="0" err="1"/>
            <a:t>Menandatangani</a:t>
          </a:r>
          <a:r>
            <a:rPr lang="en-ID" sz="1600" b="1" dirty="0"/>
            <a:t> </a:t>
          </a:r>
          <a:r>
            <a:rPr lang="en-ID" sz="1600" b="1" dirty="0" err="1"/>
            <a:t>identitas</a:t>
          </a:r>
          <a:r>
            <a:rPr lang="en-ID" sz="1600" b="1" dirty="0"/>
            <a:t> </a:t>
          </a:r>
          <a:r>
            <a:rPr lang="en-ID" sz="1600" b="1" dirty="0" err="1"/>
            <a:t>pada</a:t>
          </a:r>
          <a:r>
            <a:rPr lang="en-ID" sz="1600" b="1" dirty="0"/>
            <a:t> cover BJU </a:t>
          </a:r>
          <a:r>
            <a:rPr lang="en-ID" sz="1600" b="1" dirty="0" err="1"/>
            <a:t>dan</a:t>
          </a:r>
          <a:r>
            <a:rPr lang="en-ID" sz="1600" b="1" dirty="0"/>
            <a:t> </a:t>
          </a:r>
          <a:r>
            <a:rPr lang="en-ID" sz="1600" b="1" dirty="0" err="1"/>
            <a:t>Surat</a:t>
          </a:r>
          <a:r>
            <a:rPr lang="en-ID" sz="1600" b="1" dirty="0"/>
            <a:t> </a:t>
          </a:r>
          <a:r>
            <a:rPr lang="en-ID" sz="1600" b="1" dirty="0" err="1"/>
            <a:t>Pernyataan</a:t>
          </a:r>
          <a:r>
            <a:rPr lang="en-ID" sz="1600" b="1" dirty="0"/>
            <a:t> </a:t>
          </a:r>
          <a:r>
            <a:rPr lang="en-ID" sz="1600" b="1" dirty="0" err="1"/>
            <a:t>Kejujuran</a:t>
          </a:r>
          <a:r>
            <a:rPr lang="en-ID" sz="1600" b="1" dirty="0"/>
            <a:t> </a:t>
          </a:r>
          <a:r>
            <a:rPr lang="en-ID" sz="1600" b="1" dirty="0" err="1"/>
            <a:t>Akademik</a:t>
          </a:r>
          <a:r>
            <a:rPr lang="en-ID" sz="1600" b="1" dirty="0"/>
            <a:t> </a:t>
          </a:r>
          <a:r>
            <a:rPr lang="en-ID" sz="1600" b="1" dirty="0" err="1"/>
            <a:t>dengan</a:t>
          </a:r>
          <a:r>
            <a:rPr lang="en-ID" sz="1600" b="1" dirty="0"/>
            <a:t> </a:t>
          </a:r>
          <a:r>
            <a:rPr lang="en-ID" sz="1600" b="1" dirty="0" err="1"/>
            <a:t>benar</a:t>
          </a:r>
          <a:endParaRPr lang="id-ID" sz="1600" b="1" dirty="0"/>
        </a:p>
      </dgm:t>
    </dgm:pt>
    <dgm:pt modelId="{980B8D7B-F838-43E8-B4A3-F96EA8DDA605}" type="parTrans" cxnId="{9DC366FF-2999-4D29-9ACF-665762999278}">
      <dgm:prSet/>
      <dgm:spPr/>
      <dgm:t>
        <a:bodyPr/>
        <a:lstStyle/>
        <a:p>
          <a:endParaRPr lang="en-US"/>
        </a:p>
      </dgm:t>
    </dgm:pt>
    <dgm:pt modelId="{1FDDDEFD-AEF7-461A-8E0F-D2BEDF512EBD}" type="sibTrans" cxnId="{9DC366FF-2999-4D29-9ACF-665762999278}">
      <dgm:prSet/>
      <dgm:spPr/>
      <dgm:t>
        <a:bodyPr/>
        <a:lstStyle/>
        <a:p>
          <a:endParaRPr lang="en-US"/>
        </a:p>
      </dgm:t>
    </dgm:pt>
    <dgm:pt modelId="{70E370D7-70B4-4BFE-9460-45ECE0E1A1ED}">
      <dgm:prSet custT="1"/>
      <dgm:spPr/>
      <dgm:t>
        <a:bodyPr/>
        <a:lstStyle/>
        <a:p>
          <a:r>
            <a:rPr lang="en-US" sz="1600" b="1" dirty="0" smtClean="0">
              <a:solidFill>
                <a:srgbClr val="FF0000"/>
              </a:solidFill>
            </a:rPr>
            <a:t>Batas </a:t>
          </a:r>
          <a:r>
            <a:rPr lang="en-US" sz="1600" b="1" dirty="0" err="1" smtClean="0">
              <a:solidFill>
                <a:srgbClr val="FF0000"/>
              </a:solidFill>
            </a:rPr>
            <a:t>Pengerjaan</a:t>
          </a:r>
          <a:r>
            <a:rPr lang="en-US" sz="1600" b="1" dirty="0" smtClean="0">
              <a:solidFill>
                <a:srgbClr val="FF0000"/>
              </a:solidFill>
            </a:rPr>
            <a:t> THE </a:t>
          </a:r>
          <a:r>
            <a:rPr lang="en-US" sz="1600" b="1" dirty="0" err="1" smtClean="0">
              <a:solidFill>
                <a:srgbClr val="FF0000"/>
              </a:solidFill>
            </a:rPr>
            <a:t>Maks</a:t>
          </a:r>
          <a:r>
            <a:rPr lang="en-US" sz="1600" b="1" dirty="0" smtClean="0">
              <a:solidFill>
                <a:srgbClr val="FF0000"/>
              </a:solidFill>
            </a:rPr>
            <a:t> 6 Jam </a:t>
          </a:r>
          <a:r>
            <a:rPr lang="en-US" sz="1600" b="1" dirty="0" err="1" smtClean="0">
              <a:solidFill>
                <a:srgbClr val="FF0000"/>
              </a:solidFill>
            </a:rPr>
            <a:t>sejak</a:t>
          </a:r>
          <a:r>
            <a:rPr lang="en-US" sz="1600" b="1" dirty="0" smtClean="0">
              <a:solidFill>
                <a:srgbClr val="FF0000"/>
              </a:solidFill>
            </a:rPr>
            <a:t> </a:t>
          </a:r>
          <a:r>
            <a:rPr lang="en-US" sz="1600" b="1" dirty="0" err="1" smtClean="0">
              <a:solidFill>
                <a:srgbClr val="FF0000"/>
              </a:solidFill>
            </a:rPr>
            <a:t>Unduh</a:t>
          </a:r>
          <a:r>
            <a:rPr lang="en-US" sz="1600" b="1" dirty="0" smtClean="0">
              <a:solidFill>
                <a:srgbClr val="FF0000"/>
              </a:solidFill>
            </a:rPr>
            <a:t> </a:t>
          </a:r>
          <a:r>
            <a:rPr lang="en-US" sz="1600" b="1" dirty="0" err="1" smtClean="0">
              <a:solidFill>
                <a:srgbClr val="FF0000"/>
              </a:solidFill>
            </a:rPr>
            <a:t>Naskah</a:t>
          </a:r>
          <a:r>
            <a:rPr lang="en-US" sz="1600" b="1" dirty="0" smtClean="0">
              <a:solidFill>
                <a:srgbClr val="FF0000"/>
              </a:solidFill>
            </a:rPr>
            <a:t> (</a:t>
          </a:r>
          <a:r>
            <a:rPr lang="en-US" sz="1600" b="1" dirty="0" err="1" smtClean="0">
              <a:solidFill>
                <a:srgbClr val="FF0000"/>
              </a:solidFill>
            </a:rPr>
            <a:t>atau</a:t>
          </a:r>
          <a:r>
            <a:rPr lang="en-US" sz="1600" b="1" dirty="0" smtClean="0">
              <a:solidFill>
                <a:srgbClr val="FF0000"/>
              </a:solidFill>
            </a:rPr>
            <a:t> </a:t>
          </a:r>
          <a:r>
            <a:rPr lang="en-US" sz="1600" b="1" dirty="0" err="1" smtClean="0">
              <a:solidFill>
                <a:srgbClr val="FF0000"/>
              </a:solidFill>
            </a:rPr>
            <a:t>sesuai</a:t>
          </a:r>
          <a:r>
            <a:rPr lang="en-US" sz="1600" b="1" dirty="0" smtClean="0">
              <a:solidFill>
                <a:srgbClr val="FF0000"/>
              </a:solidFill>
            </a:rPr>
            <a:t> </a:t>
          </a:r>
          <a:r>
            <a:rPr lang="en-US" sz="1600" b="1" dirty="0" err="1" smtClean="0">
              <a:solidFill>
                <a:srgbClr val="FF0000"/>
              </a:solidFill>
            </a:rPr>
            <a:t>ketentuan</a:t>
          </a:r>
          <a:r>
            <a:rPr lang="en-US" sz="1600" b="1" dirty="0" smtClean="0">
              <a:solidFill>
                <a:srgbClr val="FF0000"/>
              </a:solidFill>
            </a:rPr>
            <a:t>)</a:t>
          </a:r>
          <a:endParaRPr lang="id-ID" sz="1600" b="1" dirty="0">
            <a:solidFill>
              <a:srgbClr val="FF0000"/>
            </a:solidFill>
          </a:endParaRPr>
        </a:p>
      </dgm:t>
    </dgm:pt>
    <dgm:pt modelId="{F6F08F63-501F-49CF-9BC1-89D7C418EF46}" type="parTrans" cxnId="{E6625455-0086-4930-B91F-8E62DE4A308B}">
      <dgm:prSet/>
      <dgm:spPr/>
      <dgm:t>
        <a:bodyPr/>
        <a:lstStyle/>
        <a:p>
          <a:endParaRPr lang="en-US"/>
        </a:p>
      </dgm:t>
    </dgm:pt>
    <dgm:pt modelId="{EE06E9CA-3EF8-4649-99C3-73FCA218E8EF}" type="sibTrans" cxnId="{E6625455-0086-4930-B91F-8E62DE4A308B}">
      <dgm:prSet/>
      <dgm:spPr/>
      <dgm:t>
        <a:bodyPr/>
        <a:lstStyle/>
        <a:p>
          <a:endParaRPr lang="en-US"/>
        </a:p>
      </dgm:t>
    </dgm:pt>
    <dgm:pt modelId="{6A79D260-40F4-4970-9E0D-633DA5DD98C8}" type="pres">
      <dgm:prSet presAssocID="{6F90AAF9-9F9A-4920-B57E-B3B6FC5793D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801540-D989-4658-AF5E-D7C8D844896D}" type="pres">
      <dgm:prSet presAssocID="{413048A0-1092-4295-B755-8CA1C52A0537}" presName="parentLin" presStyleCnt="0"/>
      <dgm:spPr/>
    </dgm:pt>
    <dgm:pt modelId="{551C6CE1-09BE-4F0C-8A6C-32D9000FD319}" type="pres">
      <dgm:prSet presAssocID="{413048A0-1092-4295-B755-8CA1C52A0537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7EF646F6-19AC-44BD-97C0-071348E2B25F}" type="pres">
      <dgm:prSet presAssocID="{413048A0-1092-4295-B755-8CA1C52A0537}" presName="parentText" presStyleLbl="node1" presStyleIdx="0" presStyleCnt="3" custScaleX="124856" custScaleY="5592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88C9D8-640F-4743-8541-3A06B730A95A}" type="pres">
      <dgm:prSet presAssocID="{413048A0-1092-4295-B755-8CA1C52A0537}" presName="negativeSpace" presStyleCnt="0"/>
      <dgm:spPr/>
    </dgm:pt>
    <dgm:pt modelId="{47CE69F1-7F1C-4A6C-89D0-A80D2EA90FFB}" type="pres">
      <dgm:prSet presAssocID="{413048A0-1092-4295-B755-8CA1C52A0537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87791B-94D7-4916-9897-3CDA6779A2F4}" type="pres">
      <dgm:prSet presAssocID="{16CF8667-D476-4BCD-B5EB-BC040B930EE7}" presName="spaceBetweenRectangles" presStyleCnt="0"/>
      <dgm:spPr/>
    </dgm:pt>
    <dgm:pt modelId="{B77BE21C-F4C3-4E0F-8BFB-296DBE98721F}" type="pres">
      <dgm:prSet presAssocID="{993DA6D1-DF94-4573-9E84-FC86C1715B7D}" presName="parentLin" presStyleCnt="0"/>
      <dgm:spPr/>
    </dgm:pt>
    <dgm:pt modelId="{87E72B32-7D7B-4C54-ADC1-9C8ED0CD6575}" type="pres">
      <dgm:prSet presAssocID="{993DA6D1-DF94-4573-9E84-FC86C1715B7D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7FEFC131-609C-4C26-BAE3-6D68DF3E61D0}" type="pres">
      <dgm:prSet presAssocID="{993DA6D1-DF94-4573-9E84-FC86C1715B7D}" presName="parentText" presStyleLbl="node1" presStyleIdx="1" presStyleCnt="3" custScaleX="124995" custScaleY="42545" custLinFactNeighborX="-450" custLinFactNeighborY="-374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64B35E-55C9-4BE3-AD14-018E986EA619}" type="pres">
      <dgm:prSet presAssocID="{993DA6D1-DF94-4573-9E84-FC86C1715B7D}" presName="negativeSpace" presStyleCnt="0"/>
      <dgm:spPr/>
    </dgm:pt>
    <dgm:pt modelId="{B0C63AB7-2E1E-4F16-A391-C04452172229}" type="pres">
      <dgm:prSet presAssocID="{993DA6D1-DF94-4573-9E84-FC86C1715B7D}" presName="childText" presStyleLbl="conFgAcc1" presStyleIdx="1" presStyleCnt="3" custScaleY="92119" custLinFactY="-5627" custLinFactNeighborX="-191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A967FF-DCA7-4C6F-BF73-9F9F2CB3C918}" type="pres">
      <dgm:prSet presAssocID="{AB66E452-56D3-48DE-9E3F-3FCB1CFBA56A}" presName="spaceBetweenRectangles" presStyleCnt="0"/>
      <dgm:spPr/>
    </dgm:pt>
    <dgm:pt modelId="{2F894384-CE67-4138-8BC2-BDBB3BBA3D8E}" type="pres">
      <dgm:prSet presAssocID="{E2332367-0F94-4BED-BD81-5573E877813E}" presName="parentLin" presStyleCnt="0"/>
      <dgm:spPr/>
    </dgm:pt>
    <dgm:pt modelId="{28B94181-5649-4C9F-BE87-2956041BBB59}" type="pres">
      <dgm:prSet presAssocID="{E2332367-0F94-4BED-BD81-5573E877813E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6BECBA0B-47BA-497E-986E-2D15957BAE88}" type="pres">
      <dgm:prSet presAssocID="{E2332367-0F94-4BED-BD81-5573E877813E}" presName="parentText" presStyleLbl="node1" presStyleIdx="2" presStyleCnt="3" custScaleX="130256" custScaleY="26621" custLinFactNeighborX="-52236" custLinFactNeighborY="-3292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393F7D-ED9A-49EB-8E99-3A4314A94BF9}" type="pres">
      <dgm:prSet presAssocID="{E2332367-0F94-4BED-BD81-5573E877813E}" presName="negativeSpace" presStyleCnt="0"/>
      <dgm:spPr/>
    </dgm:pt>
    <dgm:pt modelId="{47FD9A31-0DA5-4DE6-8D26-33444F72BC0A}" type="pres">
      <dgm:prSet presAssocID="{E2332367-0F94-4BED-BD81-5573E877813E}" presName="childText" presStyleLbl="conFgAcc1" presStyleIdx="2" presStyleCnt="3" custLinFactNeighborX="-191" custLinFactNeighborY="-659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F3DA75-9B18-4741-8491-51EF1DCCF9CC}" srcId="{6F90AAF9-9F9A-4920-B57E-B3B6FC5793D6}" destId="{E2332367-0F94-4BED-BD81-5573E877813E}" srcOrd="2" destOrd="0" parTransId="{9A8C9BD4-C2E0-4C3A-8031-37B3FF7B54BA}" sibTransId="{63D98342-4237-437F-9456-B3A30E56498E}"/>
    <dgm:cxn modelId="{BD35A2A1-8072-4777-9441-806AD6665805}" type="presOf" srcId="{FCC9A4E7-E30B-439C-A9DA-70B10E3DB0AA}" destId="{47FD9A31-0DA5-4DE6-8D26-33444F72BC0A}" srcOrd="0" destOrd="1" presId="urn:microsoft.com/office/officeart/2005/8/layout/list1"/>
    <dgm:cxn modelId="{E6625455-0086-4930-B91F-8E62DE4A308B}" srcId="{993DA6D1-DF94-4573-9E84-FC86C1715B7D}" destId="{70E370D7-70B4-4BFE-9460-45ECE0E1A1ED}" srcOrd="3" destOrd="0" parTransId="{F6F08F63-501F-49CF-9BC1-89D7C418EF46}" sibTransId="{EE06E9CA-3EF8-4649-99C3-73FCA218E8EF}"/>
    <dgm:cxn modelId="{4FE1A819-A77F-44DD-8EDC-7461D4997349}" srcId="{E2332367-0F94-4BED-BD81-5573E877813E}" destId="{037D00F2-563F-4EBD-88D6-0250CF7BDA6F}" srcOrd="0" destOrd="0" parTransId="{35BB688C-69C9-4F9E-BC48-413CE8C98C30}" sibTransId="{7D1C2F37-9F8A-4468-9D67-A1CDF071C2FF}"/>
    <dgm:cxn modelId="{5BAEEB99-105B-4CC3-9E5A-01A3DC67768C}" type="presOf" srcId="{E7E31DC2-F252-448B-8DF8-A08C5EDDC18F}" destId="{B0C63AB7-2E1E-4F16-A391-C04452172229}" srcOrd="0" destOrd="4" presId="urn:microsoft.com/office/officeart/2005/8/layout/list1"/>
    <dgm:cxn modelId="{7E604A62-A445-4DBA-A7CF-8C9252D1E987}" srcId="{18984C9D-D0C4-48BA-87C8-363CB6A31E71}" destId="{E7E31DC2-F252-448B-8DF8-A08C5EDDC18F}" srcOrd="1" destOrd="0" parTransId="{8C4B64D3-E6FD-46D1-AD87-8938729744D1}" sibTransId="{78BED6B8-E21D-42D0-982A-48876027C3E4}"/>
    <dgm:cxn modelId="{C233B1A8-9C49-4FFE-8593-E77BD931835D}" type="presOf" srcId="{037D00F2-563F-4EBD-88D6-0250CF7BDA6F}" destId="{47FD9A31-0DA5-4DE6-8D26-33444F72BC0A}" srcOrd="0" destOrd="0" presId="urn:microsoft.com/office/officeart/2005/8/layout/list1"/>
    <dgm:cxn modelId="{C08191DC-8CE9-43F9-8173-9532D5BDE75D}" type="presOf" srcId="{413048A0-1092-4295-B755-8CA1C52A0537}" destId="{7EF646F6-19AC-44BD-97C0-071348E2B25F}" srcOrd="1" destOrd="0" presId="urn:microsoft.com/office/officeart/2005/8/layout/list1"/>
    <dgm:cxn modelId="{665DFB44-8A0A-47AF-A190-27B3426D2FE4}" type="presOf" srcId="{E2332367-0F94-4BED-BD81-5573E877813E}" destId="{28B94181-5649-4C9F-BE87-2956041BBB59}" srcOrd="0" destOrd="0" presId="urn:microsoft.com/office/officeart/2005/8/layout/list1"/>
    <dgm:cxn modelId="{42513DD4-0FC3-4197-8C7C-93DFF5BF2341}" type="presOf" srcId="{993DA6D1-DF94-4573-9E84-FC86C1715B7D}" destId="{7FEFC131-609C-4C26-BAE3-6D68DF3E61D0}" srcOrd="1" destOrd="0" presId="urn:microsoft.com/office/officeart/2005/8/layout/list1"/>
    <dgm:cxn modelId="{9AFE7119-5916-4ED6-8070-371483D4FF2A}" type="presOf" srcId="{70E370D7-70B4-4BFE-9460-45ECE0E1A1ED}" destId="{B0C63AB7-2E1E-4F16-A391-C04452172229}" srcOrd="0" destOrd="5" presId="urn:microsoft.com/office/officeart/2005/8/layout/list1"/>
    <dgm:cxn modelId="{31C085C5-1771-4D8D-9BCF-2F7F72F3FF0E}" srcId="{18984C9D-D0C4-48BA-87C8-363CB6A31E71}" destId="{FBF0CC85-14FD-41C4-BE7A-06310D901E61}" srcOrd="0" destOrd="0" parTransId="{790249BA-CB58-46EF-A72E-D05A07B99672}" sibTransId="{9ADB11E3-AF36-4711-B9E5-8C47C5B1EE0F}"/>
    <dgm:cxn modelId="{2032043A-067A-4AE1-AA35-1F1ADD5EFAA3}" type="presOf" srcId="{18984C9D-D0C4-48BA-87C8-363CB6A31E71}" destId="{B0C63AB7-2E1E-4F16-A391-C04452172229}" srcOrd="0" destOrd="2" presId="urn:microsoft.com/office/officeart/2005/8/layout/list1"/>
    <dgm:cxn modelId="{FE54FA94-8084-4438-A106-9820DC1D54F4}" type="presOf" srcId="{6F90AAF9-9F9A-4920-B57E-B3B6FC5793D6}" destId="{6A79D260-40F4-4970-9E0D-633DA5DD98C8}" srcOrd="0" destOrd="0" presId="urn:microsoft.com/office/officeart/2005/8/layout/list1"/>
    <dgm:cxn modelId="{EA0763DF-B7C8-4519-A9CB-6DDD030C2D01}" srcId="{413048A0-1092-4295-B755-8CA1C52A0537}" destId="{F9BA8F8B-CE2F-499A-BF38-FA788EAB0073}" srcOrd="0" destOrd="0" parTransId="{DC64B274-1010-4A61-A392-65E28CDC030B}" sibTransId="{BBC03332-1282-4E4E-ACF9-A997CDFD1FA9}"/>
    <dgm:cxn modelId="{CBA5CC9C-6B0E-475B-90A7-12084193E5E2}" srcId="{E2332367-0F94-4BED-BD81-5573E877813E}" destId="{FCC9A4E7-E30B-439C-A9DA-70B10E3DB0AA}" srcOrd="1" destOrd="0" parTransId="{619D3AAA-5DDE-49AF-9C9F-95087978C886}" sibTransId="{9DC59F75-CD86-4DA2-98EB-4C4F65F99618}"/>
    <dgm:cxn modelId="{D3A20447-E535-45AB-B05E-649254BAC875}" type="presOf" srcId="{993DA6D1-DF94-4573-9E84-FC86C1715B7D}" destId="{87E72B32-7D7B-4C54-ADC1-9C8ED0CD6575}" srcOrd="0" destOrd="0" presId="urn:microsoft.com/office/officeart/2005/8/layout/list1"/>
    <dgm:cxn modelId="{CCAF944C-CA06-4D82-9CF5-0BCFFF1A6B87}" type="presOf" srcId="{E2332367-0F94-4BED-BD81-5573E877813E}" destId="{6BECBA0B-47BA-497E-986E-2D15957BAE88}" srcOrd="1" destOrd="0" presId="urn:microsoft.com/office/officeart/2005/8/layout/list1"/>
    <dgm:cxn modelId="{96D2EF2C-6E56-469E-BD88-16270CD52E90}" type="presOf" srcId="{AD22A697-F73B-4DA8-8BE0-1DCD830D692A}" destId="{B0C63AB7-2E1E-4F16-A391-C04452172229}" srcOrd="0" destOrd="1" presId="urn:microsoft.com/office/officeart/2005/8/layout/list1"/>
    <dgm:cxn modelId="{EE27CC0D-6D65-4B1E-9D6D-2F554F67A128}" type="presOf" srcId="{FBF0CC85-14FD-41C4-BE7A-06310D901E61}" destId="{B0C63AB7-2E1E-4F16-A391-C04452172229}" srcOrd="0" destOrd="3" presId="urn:microsoft.com/office/officeart/2005/8/layout/list1"/>
    <dgm:cxn modelId="{9DC366FF-2999-4D29-9ACF-665762999278}" srcId="{993DA6D1-DF94-4573-9E84-FC86C1715B7D}" destId="{AD22A697-F73B-4DA8-8BE0-1DCD830D692A}" srcOrd="1" destOrd="0" parTransId="{980B8D7B-F838-43E8-B4A3-F96EA8DDA605}" sibTransId="{1FDDDEFD-AEF7-461A-8E0F-D2BEDF512EBD}"/>
    <dgm:cxn modelId="{081FE796-FDF7-4908-BEE2-B1A4B38E4755}" srcId="{993DA6D1-DF94-4573-9E84-FC86C1715B7D}" destId="{92EC6D46-5B84-47BC-BF4E-3030D32FEED1}" srcOrd="0" destOrd="0" parTransId="{CE526225-E44E-48FA-B489-3065BC32CB34}" sibTransId="{0A4FB503-89B4-4326-8524-34688C53465C}"/>
    <dgm:cxn modelId="{36AA9940-6E44-4654-827E-34C156438685}" srcId="{6F90AAF9-9F9A-4920-B57E-B3B6FC5793D6}" destId="{993DA6D1-DF94-4573-9E84-FC86C1715B7D}" srcOrd="1" destOrd="0" parTransId="{64B263EE-D962-4750-A482-1C848B1B9578}" sibTransId="{AB66E452-56D3-48DE-9E3F-3FCB1CFBA56A}"/>
    <dgm:cxn modelId="{4DA602C5-79A8-403D-898A-401FEAFC235C}" srcId="{6F90AAF9-9F9A-4920-B57E-B3B6FC5793D6}" destId="{413048A0-1092-4295-B755-8CA1C52A0537}" srcOrd="0" destOrd="0" parTransId="{F70DFC61-9E4C-4E1C-BE7E-1618C83D3226}" sibTransId="{16CF8667-D476-4BCD-B5EB-BC040B930EE7}"/>
    <dgm:cxn modelId="{8978622A-4C67-4C1B-9D85-A3DCA59F5199}" type="presOf" srcId="{413048A0-1092-4295-B755-8CA1C52A0537}" destId="{551C6CE1-09BE-4F0C-8A6C-32D9000FD319}" srcOrd="0" destOrd="0" presId="urn:microsoft.com/office/officeart/2005/8/layout/list1"/>
    <dgm:cxn modelId="{BCD63EC4-4105-476D-9902-5F9AB46084C7}" type="presOf" srcId="{F9BA8F8B-CE2F-499A-BF38-FA788EAB0073}" destId="{47CE69F1-7F1C-4A6C-89D0-A80D2EA90FFB}" srcOrd="0" destOrd="0" presId="urn:microsoft.com/office/officeart/2005/8/layout/list1"/>
    <dgm:cxn modelId="{D98AD03F-BDA2-4C84-A827-F9387D351921}" type="presOf" srcId="{92EC6D46-5B84-47BC-BF4E-3030D32FEED1}" destId="{B0C63AB7-2E1E-4F16-A391-C04452172229}" srcOrd="0" destOrd="0" presId="urn:microsoft.com/office/officeart/2005/8/layout/list1"/>
    <dgm:cxn modelId="{E7AFE28E-821A-40B3-86E0-45FA91CC4F77}" srcId="{993DA6D1-DF94-4573-9E84-FC86C1715B7D}" destId="{18984C9D-D0C4-48BA-87C8-363CB6A31E71}" srcOrd="2" destOrd="0" parTransId="{97EB6E78-D098-4B1D-8369-B01D7518873C}" sibTransId="{95312FBC-7E16-424D-B734-CCAC7256E4C9}"/>
    <dgm:cxn modelId="{BD415B18-61EF-4133-B7C1-E489668E6416}" type="presParOf" srcId="{6A79D260-40F4-4970-9E0D-633DA5DD98C8}" destId="{AB801540-D989-4658-AF5E-D7C8D844896D}" srcOrd="0" destOrd="0" presId="urn:microsoft.com/office/officeart/2005/8/layout/list1"/>
    <dgm:cxn modelId="{5E41D802-CC12-4043-9FA5-75C6240585C9}" type="presParOf" srcId="{AB801540-D989-4658-AF5E-D7C8D844896D}" destId="{551C6CE1-09BE-4F0C-8A6C-32D9000FD319}" srcOrd="0" destOrd="0" presId="urn:microsoft.com/office/officeart/2005/8/layout/list1"/>
    <dgm:cxn modelId="{37D55745-FB61-4122-A82C-BFD4C5338BA3}" type="presParOf" srcId="{AB801540-D989-4658-AF5E-D7C8D844896D}" destId="{7EF646F6-19AC-44BD-97C0-071348E2B25F}" srcOrd="1" destOrd="0" presId="urn:microsoft.com/office/officeart/2005/8/layout/list1"/>
    <dgm:cxn modelId="{0985D2E6-C3E0-4AF6-8DE1-FC13FE87FE8A}" type="presParOf" srcId="{6A79D260-40F4-4970-9E0D-633DA5DD98C8}" destId="{8688C9D8-640F-4743-8541-3A06B730A95A}" srcOrd="1" destOrd="0" presId="urn:microsoft.com/office/officeart/2005/8/layout/list1"/>
    <dgm:cxn modelId="{787E304E-F6E2-439A-9129-16ECA12D495C}" type="presParOf" srcId="{6A79D260-40F4-4970-9E0D-633DA5DD98C8}" destId="{47CE69F1-7F1C-4A6C-89D0-A80D2EA90FFB}" srcOrd="2" destOrd="0" presId="urn:microsoft.com/office/officeart/2005/8/layout/list1"/>
    <dgm:cxn modelId="{A1348262-C7DB-4B57-98AC-16C320A1AA25}" type="presParOf" srcId="{6A79D260-40F4-4970-9E0D-633DA5DD98C8}" destId="{4C87791B-94D7-4916-9897-3CDA6779A2F4}" srcOrd="3" destOrd="0" presId="urn:microsoft.com/office/officeart/2005/8/layout/list1"/>
    <dgm:cxn modelId="{AA28BC5B-B2E7-404C-948D-2EC067459129}" type="presParOf" srcId="{6A79D260-40F4-4970-9E0D-633DA5DD98C8}" destId="{B77BE21C-F4C3-4E0F-8BFB-296DBE98721F}" srcOrd="4" destOrd="0" presId="urn:microsoft.com/office/officeart/2005/8/layout/list1"/>
    <dgm:cxn modelId="{44E4DEFE-3634-4A8C-B2AF-2529FF1D65B5}" type="presParOf" srcId="{B77BE21C-F4C3-4E0F-8BFB-296DBE98721F}" destId="{87E72B32-7D7B-4C54-ADC1-9C8ED0CD6575}" srcOrd="0" destOrd="0" presId="urn:microsoft.com/office/officeart/2005/8/layout/list1"/>
    <dgm:cxn modelId="{D82AE8AC-0D26-425C-9A8D-58F45D4D6656}" type="presParOf" srcId="{B77BE21C-F4C3-4E0F-8BFB-296DBE98721F}" destId="{7FEFC131-609C-4C26-BAE3-6D68DF3E61D0}" srcOrd="1" destOrd="0" presId="urn:microsoft.com/office/officeart/2005/8/layout/list1"/>
    <dgm:cxn modelId="{FAC1742F-B7E4-4BD7-A946-429919255D19}" type="presParOf" srcId="{6A79D260-40F4-4970-9E0D-633DA5DD98C8}" destId="{3B64B35E-55C9-4BE3-AD14-018E986EA619}" srcOrd="5" destOrd="0" presId="urn:microsoft.com/office/officeart/2005/8/layout/list1"/>
    <dgm:cxn modelId="{158CBD67-807D-4144-A749-E09802F09ECB}" type="presParOf" srcId="{6A79D260-40F4-4970-9E0D-633DA5DD98C8}" destId="{B0C63AB7-2E1E-4F16-A391-C04452172229}" srcOrd="6" destOrd="0" presId="urn:microsoft.com/office/officeart/2005/8/layout/list1"/>
    <dgm:cxn modelId="{536EDE17-199D-477E-95F8-3545E2123058}" type="presParOf" srcId="{6A79D260-40F4-4970-9E0D-633DA5DD98C8}" destId="{42A967FF-DCA7-4C6F-BF73-9F9F2CB3C918}" srcOrd="7" destOrd="0" presId="urn:microsoft.com/office/officeart/2005/8/layout/list1"/>
    <dgm:cxn modelId="{46193F6D-4B41-493E-BFD9-1114C25B1381}" type="presParOf" srcId="{6A79D260-40F4-4970-9E0D-633DA5DD98C8}" destId="{2F894384-CE67-4138-8BC2-BDBB3BBA3D8E}" srcOrd="8" destOrd="0" presId="urn:microsoft.com/office/officeart/2005/8/layout/list1"/>
    <dgm:cxn modelId="{8A37F718-2E7E-46A5-9A2F-882088B6A0D3}" type="presParOf" srcId="{2F894384-CE67-4138-8BC2-BDBB3BBA3D8E}" destId="{28B94181-5649-4C9F-BE87-2956041BBB59}" srcOrd="0" destOrd="0" presId="urn:microsoft.com/office/officeart/2005/8/layout/list1"/>
    <dgm:cxn modelId="{63C8F314-4975-4A4A-8416-2F1125533A08}" type="presParOf" srcId="{2F894384-CE67-4138-8BC2-BDBB3BBA3D8E}" destId="{6BECBA0B-47BA-497E-986E-2D15957BAE88}" srcOrd="1" destOrd="0" presId="urn:microsoft.com/office/officeart/2005/8/layout/list1"/>
    <dgm:cxn modelId="{505A525F-4159-455C-AC1D-41B40ACC4D7A}" type="presParOf" srcId="{6A79D260-40F4-4970-9E0D-633DA5DD98C8}" destId="{F6393F7D-ED9A-49EB-8E99-3A4314A94BF9}" srcOrd="9" destOrd="0" presId="urn:microsoft.com/office/officeart/2005/8/layout/list1"/>
    <dgm:cxn modelId="{42141ACB-68A5-4C33-83BA-DE46FBD81883}" type="presParOf" srcId="{6A79D260-40F4-4970-9E0D-633DA5DD98C8}" destId="{47FD9A31-0DA5-4DE6-8D26-33444F72BC0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90AAF9-9F9A-4920-B57E-B3B6FC5793D6}" type="doc">
      <dgm:prSet loTypeId="urn:microsoft.com/office/officeart/2005/8/layout/list1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99DFFEF1-88A6-4DB5-8839-9D5FF9E45D37}">
      <dgm:prSet phldrT="[Text]" custT="1"/>
      <dgm:spPr/>
      <dgm:t>
        <a:bodyPr/>
        <a:lstStyle/>
        <a:p>
          <a:r>
            <a:rPr lang="en-GB" sz="2400" b="1" dirty="0"/>
            <a:t>Nilai </a:t>
          </a:r>
          <a:r>
            <a:rPr lang="en-GB" sz="2400" b="1" dirty="0" err="1"/>
            <a:t>akhir</a:t>
          </a:r>
          <a:r>
            <a:rPr lang="en-GB" sz="2400" b="1" dirty="0"/>
            <a:t> </a:t>
          </a:r>
          <a:r>
            <a:rPr lang="en-GB" sz="2400" b="1" dirty="0" err="1"/>
            <a:t>mata</a:t>
          </a:r>
          <a:r>
            <a:rPr lang="en-GB" sz="2400" b="1" dirty="0"/>
            <a:t> </a:t>
          </a:r>
          <a:r>
            <a:rPr lang="en-GB" sz="2400" b="1" dirty="0" err="1"/>
            <a:t>kuliah</a:t>
          </a:r>
          <a:endParaRPr lang="id-ID" sz="2400" b="1" dirty="0"/>
        </a:p>
      </dgm:t>
    </dgm:pt>
    <dgm:pt modelId="{9F8E3253-17AD-4D80-8F7B-1C1ECD2D4568}" type="parTrans" cxnId="{35CE6811-00D6-49E3-9A61-B673A0157DFD}">
      <dgm:prSet/>
      <dgm:spPr/>
      <dgm:t>
        <a:bodyPr/>
        <a:lstStyle/>
        <a:p>
          <a:endParaRPr lang="id-ID" sz="2000"/>
        </a:p>
      </dgm:t>
    </dgm:pt>
    <dgm:pt modelId="{5CB901F2-7DBC-452D-A5BA-692C3B71E21F}" type="sibTrans" cxnId="{35CE6811-00D6-49E3-9A61-B673A0157DFD}">
      <dgm:prSet/>
      <dgm:spPr/>
      <dgm:t>
        <a:bodyPr/>
        <a:lstStyle/>
        <a:p>
          <a:endParaRPr lang="id-ID" sz="2000"/>
        </a:p>
      </dgm:t>
    </dgm:pt>
    <dgm:pt modelId="{CEB1E7BC-DDEA-4AB3-88AB-90E6D0B4F02B}">
      <dgm:prSet phldrT="[Text]" custT="1"/>
      <dgm:spPr/>
      <dgm:t>
        <a:bodyPr/>
        <a:lstStyle/>
        <a:p>
          <a:r>
            <a:rPr lang="en-US" sz="1800" dirty="0"/>
            <a:t>Nilai </a:t>
          </a:r>
          <a:r>
            <a:rPr lang="en-US" sz="1800" dirty="0" err="1"/>
            <a:t>Ujian</a:t>
          </a:r>
          <a:r>
            <a:rPr lang="en-US" sz="1800" dirty="0"/>
            <a:t> </a:t>
          </a:r>
          <a:r>
            <a:rPr lang="en-US" sz="1800" dirty="0" err="1"/>
            <a:t>Akhir</a:t>
          </a:r>
          <a:r>
            <a:rPr lang="en-US" sz="1800" dirty="0"/>
            <a:t> Semester (UAS)</a:t>
          </a:r>
          <a:endParaRPr lang="id-ID" sz="1800" dirty="0"/>
        </a:p>
      </dgm:t>
    </dgm:pt>
    <dgm:pt modelId="{C39D6232-89B1-4381-B786-A9EAD1F1E7CB}" type="parTrans" cxnId="{E2B9E310-6C60-457A-9AE5-9E3C8FB3F31D}">
      <dgm:prSet/>
      <dgm:spPr/>
      <dgm:t>
        <a:bodyPr/>
        <a:lstStyle/>
        <a:p>
          <a:endParaRPr lang="id-ID" sz="2000"/>
        </a:p>
      </dgm:t>
    </dgm:pt>
    <dgm:pt modelId="{EC6633BD-C95F-412C-94A7-89F6AFB790FA}" type="sibTrans" cxnId="{E2B9E310-6C60-457A-9AE5-9E3C8FB3F31D}">
      <dgm:prSet/>
      <dgm:spPr/>
      <dgm:t>
        <a:bodyPr/>
        <a:lstStyle/>
        <a:p>
          <a:endParaRPr lang="id-ID" sz="2000"/>
        </a:p>
      </dgm:t>
    </dgm:pt>
    <dgm:pt modelId="{374259B2-6850-4AAC-9B47-AF99E0ADC900}">
      <dgm:prSet phldrT="[Text]" custT="1"/>
      <dgm:spPr/>
      <dgm:t>
        <a:bodyPr/>
        <a:lstStyle/>
        <a:p>
          <a:r>
            <a:rPr lang="en-US" sz="1800" dirty="0"/>
            <a:t>Nilai </a:t>
          </a:r>
          <a:r>
            <a:rPr lang="en-US" sz="1800" dirty="0" err="1"/>
            <a:t>Pendukung</a:t>
          </a:r>
          <a:r>
            <a:rPr lang="en-US" sz="1800" dirty="0"/>
            <a:t> (Proses </a:t>
          </a:r>
          <a:r>
            <a:rPr lang="en-US" sz="1800" dirty="0" err="1"/>
            <a:t>pembelajaran</a:t>
          </a:r>
          <a:r>
            <a:rPr lang="en-US" sz="1800" dirty="0"/>
            <a:t>): TTM/</a:t>
          </a:r>
          <a:r>
            <a:rPr lang="en-US" sz="1800" dirty="0" err="1"/>
            <a:t>Tuweb</a:t>
          </a:r>
          <a:r>
            <a:rPr lang="en-US" sz="1800" dirty="0"/>
            <a:t>, </a:t>
          </a:r>
          <a:r>
            <a:rPr lang="en-US" sz="1800" dirty="0" err="1"/>
            <a:t>atau</a:t>
          </a:r>
          <a:r>
            <a:rPr lang="en-US" sz="1800" dirty="0"/>
            <a:t> </a:t>
          </a:r>
          <a:r>
            <a:rPr lang="en-US" sz="1800" dirty="0" err="1"/>
            <a:t>Tuton</a:t>
          </a:r>
          <a:r>
            <a:rPr lang="en-US" sz="1800" dirty="0"/>
            <a:t>, </a:t>
          </a:r>
          <a:r>
            <a:rPr lang="en-US" sz="1800" dirty="0" err="1"/>
            <a:t>atau</a:t>
          </a:r>
          <a:r>
            <a:rPr lang="en-US" sz="1800" dirty="0"/>
            <a:t> TMK</a:t>
          </a:r>
          <a:endParaRPr lang="id-ID" sz="1800" dirty="0"/>
        </a:p>
      </dgm:t>
    </dgm:pt>
    <dgm:pt modelId="{631863B6-92ED-40C7-8D65-37EC92B9A576}" type="parTrans" cxnId="{B306C65F-DA82-4ABC-8076-FD944589F237}">
      <dgm:prSet/>
      <dgm:spPr/>
      <dgm:t>
        <a:bodyPr/>
        <a:lstStyle/>
        <a:p>
          <a:endParaRPr lang="id-ID" sz="2000"/>
        </a:p>
      </dgm:t>
    </dgm:pt>
    <dgm:pt modelId="{9398E837-5B27-4FC1-A28C-BCDCC038CC47}" type="sibTrans" cxnId="{B306C65F-DA82-4ABC-8076-FD944589F237}">
      <dgm:prSet/>
      <dgm:spPr/>
      <dgm:t>
        <a:bodyPr/>
        <a:lstStyle/>
        <a:p>
          <a:endParaRPr lang="id-ID" sz="2000"/>
        </a:p>
      </dgm:t>
    </dgm:pt>
    <dgm:pt modelId="{199BA56A-B472-4622-95AE-37E78CA9AF64}">
      <dgm:prSet phldrT="[Text]" custT="1"/>
      <dgm:spPr/>
      <dgm:t>
        <a:bodyPr/>
        <a:lstStyle/>
        <a:p>
          <a:r>
            <a:rPr lang="en-US" sz="1800" dirty="0"/>
            <a:t>50% </a:t>
          </a:r>
          <a:r>
            <a:rPr lang="en-US" sz="1800" dirty="0" err="1"/>
            <a:t>nilai</a:t>
          </a:r>
          <a:r>
            <a:rPr lang="en-US" sz="1800" dirty="0"/>
            <a:t> TTM/</a:t>
          </a:r>
          <a:r>
            <a:rPr lang="en-US" sz="1800" dirty="0" err="1"/>
            <a:t>Tuweb</a:t>
          </a:r>
          <a:r>
            <a:rPr lang="en-US" sz="1800" dirty="0"/>
            <a:t> + 50% </a:t>
          </a:r>
          <a:r>
            <a:rPr lang="en-US" sz="1800" dirty="0" err="1"/>
            <a:t>nilai</a:t>
          </a:r>
          <a:r>
            <a:rPr lang="en-US" sz="1800" dirty="0"/>
            <a:t> UAS</a:t>
          </a:r>
          <a:endParaRPr lang="id-ID" sz="1800" dirty="0"/>
        </a:p>
      </dgm:t>
    </dgm:pt>
    <dgm:pt modelId="{2809BB78-420C-4034-B433-36795E9B1E2B}" type="parTrans" cxnId="{2996E823-90EA-4D40-860C-652E7DA2CD09}">
      <dgm:prSet/>
      <dgm:spPr/>
      <dgm:t>
        <a:bodyPr/>
        <a:lstStyle/>
        <a:p>
          <a:endParaRPr lang="en-ID" sz="2000"/>
        </a:p>
      </dgm:t>
    </dgm:pt>
    <dgm:pt modelId="{6C8A9A5A-E2D8-4564-B781-E5DE99B2B487}" type="sibTrans" cxnId="{2996E823-90EA-4D40-860C-652E7DA2CD09}">
      <dgm:prSet/>
      <dgm:spPr/>
      <dgm:t>
        <a:bodyPr/>
        <a:lstStyle/>
        <a:p>
          <a:endParaRPr lang="en-ID" sz="2000"/>
        </a:p>
      </dgm:t>
    </dgm:pt>
    <dgm:pt modelId="{138A7275-444F-4ED5-B30C-C0E5F69CEBA7}">
      <dgm:prSet phldrT="[Text]" custT="1"/>
      <dgm:spPr/>
      <dgm:t>
        <a:bodyPr/>
        <a:lstStyle/>
        <a:p>
          <a:r>
            <a:rPr lang="en-US" sz="2100" b="1" dirty="0" err="1"/>
            <a:t>Apakah</a:t>
          </a:r>
          <a:r>
            <a:rPr lang="en-US" sz="2100" b="1" dirty="0"/>
            <a:t> </a:t>
          </a:r>
          <a:r>
            <a:rPr lang="en-US" sz="2100" b="1" dirty="0" err="1"/>
            <a:t>nilai</a:t>
          </a:r>
          <a:r>
            <a:rPr lang="en-US" sz="2100" b="1" dirty="0"/>
            <a:t> </a:t>
          </a:r>
          <a:r>
            <a:rPr lang="en-US" sz="2100" b="1" dirty="0" err="1"/>
            <a:t>pendukung</a:t>
          </a:r>
          <a:r>
            <a:rPr lang="en-US" sz="2100" b="1" dirty="0"/>
            <a:t> </a:t>
          </a:r>
          <a:r>
            <a:rPr lang="en-US" sz="2100" b="1" dirty="0" err="1"/>
            <a:t>dapat</a:t>
          </a:r>
          <a:r>
            <a:rPr lang="en-US" sz="2100" b="1" dirty="0"/>
            <a:t> </a:t>
          </a:r>
          <a:r>
            <a:rPr lang="en-US" sz="2100" b="1" dirty="0" err="1"/>
            <a:t>mengurangi</a:t>
          </a:r>
          <a:r>
            <a:rPr lang="en-US" sz="2100" b="1" dirty="0"/>
            <a:t> </a:t>
          </a:r>
          <a:r>
            <a:rPr lang="en-US" sz="2100" b="1" dirty="0" err="1"/>
            <a:t>nilai</a:t>
          </a:r>
          <a:r>
            <a:rPr lang="en-US" sz="2100" b="1" dirty="0"/>
            <a:t> </a:t>
          </a:r>
          <a:r>
            <a:rPr lang="en-US" sz="2100" b="1" dirty="0" err="1"/>
            <a:t>akhir</a:t>
          </a:r>
          <a:r>
            <a:rPr lang="en-US" sz="2100" b="1" dirty="0"/>
            <a:t> </a:t>
          </a:r>
          <a:r>
            <a:rPr lang="en-US" sz="2100" b="1" dirty="0" err="1"/>
            <a:t>mata</a:t>
          </a:r>
          <a:r>
            <a:rPr lang="en-US" sz="2100" b="1" dirty="0"/>
            <a:t> </a:t>
          </a:r>
          <a:r>
            <a:rPr lang="en-US" sz="2100" b="1" dirty="0" err="1"/>
            <a:t>kuliah</a:t>
          </a:r>
          <a:r>
            <a:rPr lang="en-US" sz="2100" b="1" dirty="0"/>
            <a:t>? </a:t>
          </a:r>
          <a:endParaRPr lang="id-ID" sz="2100" b="1" dirty="0"/>
        </a:p>
      </dgm:t>
    </dgm:pt>
    <dgm:pt modelId="{1E5A3735-4661-44E6-BAFD-249C17972E2E}" type="sibTrans" cxnId="{BA0046E3-840B-4ADD-B044-E48A62351B74}">
      <dgm:prSet/>
      <dgm:spPr/>
      <dgm:t>
        <a:bodyPr/>
        <a:lstStyle/>
        <a:p>
          <a:endParaRPr lang="id-ID" sz="2000"/>
        </a:p>
      </dgm:t>
    </dgm:pt>
    <dgm:pt modelId="{FC35F4F9-A30A-481F-8D87-9A498BBE29AA}" type="parTrans" cxnId="{BA0046E3-840B-4ADD-B044-E48A62351B74}">
      <dgm:prSet/>
      <dgm:spPr/>
      <dgm:t>
        <a:bodyPr/>
        <a:lstStyle/>
        <a:p>
          <a:endParaRPr lang="id-ID" sz="2000"/>
        </a:p>
      </dgm:t>
    </dgm:pt>
    <dgm:pt modelId="{A1B95BBD-3759-43CF-B7FA-C6F26FA9C2A3}">
      <dgm:prSet phldrT="[Text]" custT="1"/>
      <dgm:spPr/>
      <dgm:t>
        <a:bodyPr/>
        <a:lstStyle/>
        <a:p>
          <a:r>
            <a:rPr lang="en-US" sz="1800" b="1" dirty="0">
              <a:solidFill>
                <a:srgbClr val="FF0000"/>
              </a:solidFill>
            </a:rPr>
            <a:t>Nilai </a:t>
          </a:r>
          <a:r>
            <a:rPr lang="en-US" sz="1800" b="1" dirty="0" err="1">
              <a:solidFill>
                <a:srgbClr val="FF0000"/>
              </a:solidFill>
            </a:rPr>
            <a:t>Pendukung</a:t>
          </a:r>
          <a:r>
            <a:rPr lang="en-US" sz="1800" b="1" dirty="0">
              <a:solidFill>
                <a:srgbClr val="FF0000"/>
              </a:solidFill>
            </a:rPr>
            <a:t> </a:t>
          </a:r>
          <a:r>
            <a:rPr lang="en-US" sz="1800" b="1" dirty="0" err="1">
              <a:solidFill>
                <a:srgbClr val="FF0000"/>
              </a:solidFill>
            </a:rPr>
            <a:t>dapat</a:t>
          </a:r>
          <a:r>
            <a:rPr lang="en-US" sz="1800" b="1" dirty="0">
              <a:solidFill>
                <a:srgbClr val="FF0000"/>
              </a:solidFill>
            </a:rPr>
            <a:t> </a:t>
          </a:r>
          <a:r>
            <a:rPr lang="en-US" sz="1800" b="1" dirty="0" err="1">
              <a:solidFill>
                <a:srgbClr val="FF0000"/>
              </a:solidFill>
            </a:rPr>
            <a:t>berkontribusi</a:t>
          </a:r>
          <a:r>
            <a:rPr lang="en-US" sz="1800" b="1" dirty="0">
              <a:solidFill>
                <a:srgbClr val="FF0000"/>
              </a:solidFill>
            </a:rPr>
            <a:t> </a:t>
          </a:r>
          <a:r>
            <a:rPr lang="en-US" sz="1800" b="1" dirty="0" err="1">
              <a:solidFill>
                <a:srgbClr val="FF0000"/>
              </a:solidFill>
            </a:rPr>
            <a:t>ke</a:t>
          </a:r>
          <a:r>
            <a:rPr lang="en-US" sz="1800" b="1" dirty="0">
              <a:solidFill>
                <a:srgbClr val="FF0000"/>
              </a:solidFill>
            </a:rPr>
            <a:t> </a:t>
          </a:r>
          <a:r>
            <a:rPr lang="en-US" sz="1800" b="1" dirty="0" err="1">
              <a:solidFill>
                <a:srgbClr val="FF0000"/>
              </a:solidFill>
            </a:rPr>
            <a:t>nilai</a:t>
          </a:r>
          <a:r>
            <a:rPr lang="en-US" sz="1800" b="1" dirty="0">
              <a:solidFill>
                <a:srgbClr val="FF0000"/>
              </a:solidFill>
            </a:rPr>
            <a:t> </a:t>
          </a:r>
          <a:r>
            <a:rPr lang="en-US" sz="1800" b="1" dirty="0" err="1">
              <a:solidFill>
                <a:srgbClr val="FF0000"/>
              </a:solidFill>
            </a:rPr>
            <a:t>akhir</a:t>
          </a:r>
          <a:r>
            <a:rPr lang="en-US" sz="1800" b="1" dirty="0">
              <a:solidFill>
                <a:srgbClr val="FF0000"/>
              </a:solidFill>
            </a:rPr>
            <a:t> </a:t>
          </a:r>
          <a:r>
            <a:rPr lang="en-US" sz="1800" b="1" dirty="0" err="1">
              <a:solidFill>
                <a:srgbClr val="FF0000"/>
              </a:solidFill>
            </a:rPr>
            <a:t>mata</a:t>
          </a:r>
          <a:r>
            <a:rPr lang="en-US" sz="1800" b="1" dirty="0">
              <a:solidFill>
                <a:srgbClr val="FF0000"/>
              </a:solidFill>
            </a:rPr>
            <a:t> </a:t>
          </a:r>
          <a:r>
            <a:rPr lang="en-US" sz="1800" b="1" dirty="0" err="1">
              <a:solidFill>
                <a:srgbClr val="FF0000"/>
              </a:solidFill>
            </a:rPr>
            <a:t>kuliah</a:t>
          </a:r>
          <a:r>
            <a:rPr lang="en-US" sz="1800" b="1" dirty="0">
              <a:solidFill>
                <a:srgbClr val="FF0000"/>
              </a:solidFill>
            </a:rPr>
            <a:t> </a:t>
          </a:r>
          <a:r>
            <a:rPr lang="en-US" sz="1800" b="1" dirty="0" err="1">
              <a:solidFill>
                <a:srgbClr val="FF0000"/>
              </a:solidFill>
            </a:rPr>
            <a:t>apabila</a:t>
          </a:r>
          <a:r>
            <a:rPr lang="en-US" sz="1800" b="1" dirty="0">
              <a:solidFill>
                <a:srgbClr val="FF0000"/>
              </a:solidFill>
            </a:rPr>
            <a:t> </a:t>
          </a:r>
          <a:r>
            <a:rPr lang="en-US" sz="1800" b="1" dirty="0" err="1">
              <a:solidFill>
                <a:srgbClr val="FF0000"/>
              </a:solidFill>
            </a:rPr>
            <a:t>nilai</a:t>
          </a:r>
          <a:r>
            <a:rPr lang="en-US" sz="1800" b="1" dirty="0">
              <a:solidFill>
                <a:srgbClr val="FF0000"/>
              </a:solidFill>
            </a:rPr>
            <a:t> UAS &gt;= 30% (30 </a:t>
          </a:r>
          <a:r>
            <a:rPr lang="en-US" sz="1800" b="1" dirty="0" err="1">
              <a:solidFill>
                <a:srgbClr val="FF0000"/>
              </a:solidFill>
            </a:rPr>
            <a:t>dari</a:t>
          </a:r>
          <a:r>
            <a:rPr lang="en-US" sz="1800" b="1" dirty="0">
              <a:solidFill>
                <a:srgbClr val="FF0000"/>
              </a:solidFill>
            </a:rPr>
            <a:t> 100)</a:t>
          </a:r>
          <a:endParaRPr lang="id-ID" sz="1800" b="1" dirty="0">
            <a:solidFill>
              <a:srgbClr val="FF0000"/>
            </a:solidFill>
          </a:endParaRPr>
        </a:p>
      </dgm:t>
    </dgm:pt>
    <dgm:pt modelId="{252A7920-B75E-44AB-B6AD-A2977EB434C1}" type="sibTrans" cxnId="{E4D32245-8934-4E38-BB2E-BBDB79A37106}">
      <dgm:prSet/>
      <dgm:spPr/>
      <dgm:t>
        <a:bodyPr/>
        <a:lstStyle/>
        <a:p>
          <a:endParaRPr lang="en-ID" sz="2000"/>
        </a:p>
      </dgm:t>
    </dgm:pt>
    <dgm:pt modelId="{DE716AA3-5003-4984-BC26-E2E46C7C843A}" type="parTrans" cxnId="{E4D32245-8934-4E38-BB2E-BBDB79A37106}">
      <dgm:prSet/>
      <dgm:spPr/>
      <dgm:t>
        <a:bodyPr/>
        <a:lstStyle/>
        <a:p>
          <a:endParaRPr lang="en-ID" sz="2000"/>
        </a:p>
      </dgm:t>
    </dgm:pt>
    <dgm:pt modelId="{38155EEA-17DC-494F-AF88-04FA78349E67}">
      <dgm:prSet phldrT="[Text]" custT="1"/>
      <dgm:spPr/>
      <dgm:t>
        <a:bodyPr/>
        <a:lstStyle/>
        <a:p>
          <a:r>
            <a:rPr lang="en-US" sz="2400" b="1" dirty="0" err="1"/>
            <a:t>Perhitungan</a:t>
          </a:r>
          <a:r>
            <a:rPr lang="en-US" sz="2400" b="1" dirty="0"/>
            <a:t> </a:t>
          </a:r>
          <a:r>
            <a:rPr lang="en-US" sz="2400" b="1" dirty="0" err="1"/>
            <a:t>nilai</a:t>
          </a:r>
          <a:r>
            <a:rPr lang="en-US" sz="2400" b="1" dirty="0"/>
            <a:t> </a:t>
          </a:r>
          <a:r>
            <a:rPr lang="en-US" sz="2400" b="1" dirty="0" err="1"/>
            <a:t>akhir</a:t>
          </a:r>
          <a:r>
            <a:rPr lang="en-US" sz="2400" b="1" dirty="0"/>
            <a:t> </a:t>
          </a:r>
          <a:r>
            <a:rPr lang="en-US" sz="2400" b="1" dirty="0" err="1"/>
            <a:t>mata</a:t>
          </a:r>
          <a:r>
            <a:rPr lang="en-US" sz="2400" b="1" dirty="0"/>
            <a:t> </a:t>
          </a:r>
          <a:r>
            <a:rPr lang="en-US" sz="2400" b="1" dirty="0" err="1"/>
            <a:t>kuliah</a:t>
          </a:r>
          <a:endParaRPr lang="id-ID" sz="2400" b="1" dirty="0"/>
        </a:p>
      </dgm:t>
    </dgm:pt>
    <dgm:pt modelId="{75CE1D4F-00B8-4C3B-93C6-7E40E6C245BC}" type="parTrans" cxnId="{654FD244-B1E4-473E-9FD7-67572E20A25D}">
      <dgm:prSet/>
      <dgm:spPr/>
      <dgm:t>
        <a:bodyPr/>
        <a:lstStyle/>
        <a:p>
          <a:endParaRPr lang="en-ID" sz="2000"/>
        </a:p>
      </dgm:t>
    </dgm:pt>
    <dgm:pt modelId="{4A4679F2-3B29-42D6-9325-55A6177DF367}" type="sibTrans" cxnId="{654FD244-B1E4-473E-9FD7-67572E20A25D}">
      <dgm:prSet/>
      <dgm:spPr/>
      <dgm:t>
        <a:bodyPr/>
        <a:lstStyle/>
        <a:p>
          <a:endParaRPr lang="en-ID" sz="2000"/>
        </a:p>
      </dgm:t>
    </dgm:pt>
    <dgm:pt modelId="{95196B79-792A-4165-99E8-4D08A6483D35}">
      <dgm:prSet phldrT="[Text]" custT="1"/>
      <dgm:spPr/>
      <dgm:t>
        <a:bodyPr/>
        <a:lstStyle/>
        <a:p>
          <a:r>
            <a:rPr lang="en-US" sz="1800" dirty="0"/>
            <a:t>30% </a:t>
          </a:r>
          <a:r>
            <a:rPr lang="en-US" sz="1800" dirty="0" err="1"/>
            <a:t>nilai</a:t>
          </a:r>
          <a:r>
            <a:rPr lang="en-US" sz="1800" dirty="0"/>
            <a:t> </a:t>
          </a:r>
          <a:r>
            <a:rPr lang="en-US" sz="1800" dirty="0" err="1"/>
            <a:t>Tuton</a:t>
          </a:r>
          <a:r>
            <a:rPr lang="en-US" sz="1800" dirty="0"/>
            <a:t> + 70% UAS</a:t>
          </a:r>
          <a:endParaRPr lang="id-ID" sz="1800" dirty="0"/>
        </a:p>
      </dgm:t>
    </dgm:pt>
    <dgm:pt modelId="{565E0A87-F07B-4CB3-A97D-F574A0C25159}" type="parTrans" cxnId="{183B5396-93D4-4C6C-9C14-9D1C3DD47D97}">
      <dgm:prSet/>
      <dgm:spPr/>
      <dgm:t>
        <a:bodyPr/>
        <a:lstStyle/>
        <a:p>
          <a:endParaRPr lang="en-ID" sz="2000"/>
        </a:p>
      </dgm:t>
    </dgm:pt>
    <dgm:pt modelId="{5217AEFD-4511-4984-BF05-ECD66E98CBAA}" type="sibTrans" cxnId="{183B5396-93D4-4C6C-9C14-9D1C3DD47D97}">
      <dgm:prSet/>
      <dgm:spPr/>
      <dgm:t>
        <a:bodyPr/>
        <a:lstStyle/>
        <a:p>
          <a:endParaRPr lang="en-ID" sz="2000"/>
        </a:p>
      </dgm:t>
    </dgm:pt>
    <dgm:pt modelId="{7EFEECBE-88A4-49B5-BEF7-F2631FAB2687}">
      <dgm:prSet phldrT="[Text]" custT="1"/>
      <dgm:spPr/>
      <dgm:t>
        <a:bodyPr/>
        <a:lstStyle/>
        <a:p>
          <a:r>
            <a:rPr lang="en-US" sz="1800" dirty="0"/>
            <a:t>20% </a:t>
          </a:r>
          <a:r>
            <a:rPr lang="en-US" sz="1800" dirty="0" err="1"/>
            <a:t>nilai</a:t>
          </a:r>
          <a:r>
            <a:rPr lang="en-US" sz="1800" dirty="0"/>
            <a:t> TMK + 80% UAS</a:t>
          </a:r>
          <a:endParaRPr lang="id-ID" sz="1800" dirty="0"/>
        </a:p>
      </dgm:t>
    </dgm:pt>
    <dgm:pt modelId="{EA13478F-7D4E-4222-A1E6-28FA98B5D1D7}" type="parTrans" cxnId="{9C8084EB-1077-489A-B4C2-13A1CB697ACC}">
      <dgm:prSet/>
      <dgm:spPr/>
      <dgm:t>
        <a:bodyPr/>
        <a:lstStyle/>
        <a:p>
          <a:endParaRPr lang="en-ID" sz="2000"/>
        </a:p>
      </dgm:t>
    </dgm:pt>
    <dgm:pt modelId="{AA47BABE-A230-49E1-AECD-E34ED6A5D496}" type="sibTrans" cxnId="{9C8084EB-1077-489A-B4C2-13A1CB697ACC}">
      <dgm:prSet/>
      <dgm:spPr/>
      <dgm:t>
        <a:bodyPr/>
        <a:lstStyle/>
        <a:p>
          <a:endParaRPr lang="en-ID" sz="2000"/>
        </a:p>
      </dgm:t>
    </dgm:pt>
    <dgm:pt modelId="{8E646EA5-46E3-4B5D-81D0-6E27810446F6}">
      <dgm:prSet phldrT="[Text]" custT="1"/>
      <dgm:spPr/>
      <dgm:t>
        <a:bodyPr/>
        <a:lstStyle/>
        <a:p>
          <a:r>
            <a:rPr lang="en-ID" sz="1800" b="0" i="0" u="none" dirty="0"/>
            <a:t>Nilai </a:t>
          </a:r>
          <a:r>
            <a:rPr lang="en-ID" sz="1800" b="0" i="0" u="none" dirty="0" err="1"/>
            <a:t>pendukung</a:t>
          </a:r>
          <a:r>
            <a:rPr lang="en-ID" sz="1800" b="0" i="0" u="none" dirty="0"/>
            <a:t> </a:t>
          </a:r>
          <a:r>
            <a:rPr lang="en-ID" sz="1800" b="1" i="0" u="none" dirty="0" err="1"/>
            <a:t>dapat</a:t>
          </a:r>
          <a:r>
            <a:rPr lang="en-ID" sz="1800" b="1" i="0" u="none" dirty="0"/>
            <a:t> </a:t>
          </a:r>
          <a:r>
            <a:rPr lang="en-ID" sz="1800" b="1" i="0" u="none" dirty="0" err="1"/>
            <a:t>meningkatkan</a:t>
          </a:r>
          <a:r>
            <a:rPr lang="en-ID" sz="1800" b="1" i="0" u="none" dirty="0"/>
            <a:t> </a:t>
          </a:r>
          <a:r>
            <a:rPr lang="en-ID" sz="1800" b="0" i="0" u="none" dirty="0" err="1"/>
            <a:t>nilai</a:t>
          </a:r>
          <a:r>
            <a:rPr lang="en-ID" sz="1800" b="0" i="0" u="none" dirty="0"/>
            <a:t> </a:t>
          </a:r>
          <a:r>
            <a:rPr lang="en-ID" sz="1800" b="0" i="0" u="none" dirty="0" err="1"/>
            <a:t>akhir</a:t>
          </a:r>
          <a:r>
            <a:rPr lang="en-ID" sz="1800" b="0" i="0" u="none" dirty="0"/>
            <a:t>, </a:t>
          </a:r>
          <a:r>
            <a:rPr lang="en-ID" sz="1800" b="0" i="0" u="none" dirty="0" err="1"/>
            <a:t>tetapi</a:t>
          </a:r>
          <a:r>
            <a:rPr lang="en-ID" sz="1800" b="0" i="0" u="none" dirty="0"/>
            <a:t> </a:t>
          </a:r>
          <a:r>
            <a:rPr lang="en-ID" sz="1800" b="1" i="0" u="none" dirty="0" err="1"/>
            <a:t>tidak</a:t>
          </a:r>
          <a:r>
            <a:rPr lang="en-ID" sz="1800" b="1" i="0" u="none" dirty="0"/>
            <a:t> </a:t>
          </a:r>
          <a:r>
            <a:rPr lang="en-ID" sz="1800" b="1" i="0" u="none" dirty="0" err="1"/>
            <a:t>dapat</a:t>
          </a:r>
          <a:r>
            <a:rPr lang="en-ID" sz="1800" b="1" i="0" u="none" dirty="0"/>
            <a:t> </a:t>
          </a:r>
          <a:r>
            <a:rPr lang="en-ID" sz="1800" b="1" i="0" u="none" dirty="0" err="1"/>
            <a:t>mengurangi</a:t>
          </a:r>
          <a:r>
            <a:rPr lang="en-ID" sz="1800" b="0" i="0" u="none" dirty="0"/>
            <a:t> </a:t>
          </a:r>
          <a:r>
            <a:rPr lang="en-ID" sz="1800" b="0" i="0" u="none" dirty="0" err="1"/>
            <a:t>nilai</a:t>
          </a:r>
          <a:r>
            <a:rPr lang="en-ID" sz="1800" b="0" i="0" u="none" dirty="0"/>
            <a:t> </a:t>
          </a:r>
          <a:r>
            <a:rPr lang="en-ID" sz="1800" b="0" i="0" u="none" dirty="0" err="1"/>
            <a:t>akhir</a:t>
          </a:r>
          <a:r>
            <a:rPr lang="en-ID" sz="1800" b="0" i="0" u="none" dirty="0"/>
            <a:t> </a:t>
          </a:r>
          <a:r>
            <a:rPr lang="en-ID" sz="1800" b="0" i="0" u="none" dirty="0" err="1"/>
            <a:t>mata</a:t>
          </a:r>
          <a:r>
            <a:rPr lang="en-ID" sz="1800" b="0" i="0" u="none" dirty="0"/>
            <a:t> </a:t>
          </a:r>
          <a:r>
            <a:rPr lang="en-ID" sz="1800" b="0" i="0" u="none" dirty="0" err="1"/>
            <a:t>kuliah</a:t>
          </a:r>
          <a:r>
            <a:rPr lang="en-ID" sz="1800" b="0" i="0" u="none" dirty="0"/>
            <a:t>. </a:t>
          </a:r>
          <a:endParaRPr lang="id-ID" sz="1800" u="none" dirty="0"/>
        </a:p>
      </dgm:t>
    </dgm:pt>
    <dgm:pt modelId="{4076E164-3EC9-4449-AECA-7191973AB1D6}" type="parTrans" cxnId="{8FCF1FFE-8CAD-46EB-9C59-B8FD0C071909}">
      <dgm:prSet/>
      <dgm:spPr/>
      <dgm:t>
        <a:bodyPr/>
        <a:lstStyle/>
        <a:p>
          <a:endParaRPr lang="en-ID" sz="2000"/>
        </a:p>
      </dgm:t>
    </dgm:pt>
    <dgm:pt modelId="{24F16A03-B6CD-49AF-A983-38C71C22B039}" type="sibTrans" cxnId="{8FCF1FFE-8CAD-46EB-9C59-B8FD0C071909}">
      <dgm:prSet/>
      <dgm:spPr/>
      <dgm:t>
        <a:bodyPr/>
        <a:lstStyle/>
        <a:p>
          <a:endParaRPr lang="en-ID" sz="2000"/>
        </a:p>
      </dgm:t>
    </dgm:pt>
    <dgm:pt modelId="{3D095B21-184D-41AB-B0AD-7E22F11E2F91}">
      <dgm:prSet phldrT="[Text]" custT="1"/>
      <dgm:spPr/>
      <dgm:t>
        <a:bodyPr/>
        <a:lstStyle/>
        <a:p>
          <a:r>
            <a:rPr lang="en-US" sz="1800" dirty="0"/>
            <a:t>Nilai </a:t>
          </a:r>
          <a:r>
            <a:rPr lang="en-US" sz="1800" dirty="0" err="1"/>
            <a:t>Praktik</a:t>
          </a:r>
          <a:r>
            <a:rPr lang="en-US" sz="1800" dirty="0"/>
            <a:t>/</a:t>
          </a:r>
          <a:r>
            <a:rPr lang="en-US" sz="1800" dirty="0" err="1"/>
            <a:t>Praktikum</a:t>
          </a:r>
          <a:endParaRPr lang="id-ID" sz="1800" dirty="0"/>
        </a:p>
      </dgm:t>
    </dgm:pt>
    <dgm:pt modelId="{4FED2508-BC4E-4B8B-9964-258D697BE436}" type="parTrans" cxnId="{4FCEFA93-7FA5-4E09-BAD5-04493BAC5EF2}">
      <dgm:prSet/>
      <dgm:spPr/>
      <dgm:t>
        <a:bodyPr/>
        <a:lstStyle/>
        <a:p>
          <a:endParaRPr lang="en-ID"/>
        </a:p>
      </dgm:t>
    </dgm:pt>
    <dgm:pt modelId="{F88FDEB4-7BFA-4542-998D-3C1036054794}" type="sibTrans" cxnId="{4FCEFA93-7FA5-4E09-BAD5-04493BAC5EF2}">
      <dgm:prSet/>
      <dgm:spPr/>
      <dgm:t>
        <a:bodyPr/>
        <a:lstStyle/>
        <a:p>
          <a:endParaRPr lang="en-ID"/>
        </a:p>
      </dgm:t>
    </dgm:pt>
    <dgm:pt modelId="{52AE90ED-ACBC-48A8-9933-7B67EB123AE9}">
      <dgm:prSet phldrT="[Text]" custT="1"/>
      <dgm:spPr/>
      <dgm:t>
        <a:bodyPr/>
        <a:lstStyle/>
        <a:p>
          <a:r>
            <a:rPr lang="en-ID" sz="1800" b="0" i="0" u="none" dirty="0" err="1"/>
            <a:t>Jika</a:t>
          </a:r>
          <a:r>
            <a:rPr lang="en-ID" sz="1800" b="0" i="0" u="none" dirty="0"/>
            <a:t> </a:t>
          </a:r>
          <a:r>
            <a:rPr lang="en-ID" sz="1800" b="0" i="0" u="none" dirty="0" err="1"/>
            <a:t>nilai</a:t>
          </a:r>
          <a:r>
            <a:rPr lang="en-ID" sz="1800" b="0" i="0" u="none" dirty="0"/>
            <a:t> </a:t>
          </a:r>
          <a:r>
            <a:rPr lang="en-ID" sz="1800" b="0" i="0" u="none" dirty="0" err="1"/>
            <a:t>ujian</a:t>
          </a:r>
          <a:r>
            <a:rPr lang="en-ID" sz="1800" b="0" i="0" u="none" dirty="0"/>
            <a:t> </a:t>
          </a:r>
          <a:r>
            <a:rPr lang="en-ID" sz="1800" b="0" i="0" u="none" dirty="0" err="1"/>
            <a:t>lebih</a:t>
          </a:r>
          <a:r>
            <a:rPr lang="en-ID" sz="1800" b="0" i="0" u="none" dirty="0"/>
            <a:t> </a:t>
          </a:r>
          <a:r>
            <a:rPr lang="en-ID" sz="1800" b="0" i="0" u="none" dirty="0" err="1"/>
            <a:t>besar</a:t>
          </a:r>
          <a:r>
            <a:rPr lang="en-ID" sz="1800" b="0" i="0" u="none" dirty="0"/>
            <a:t> </a:t>
          </a:r>
          <a:r>
            <a:rPr lang="en-ID" sz="1800" b="0" i="0" u="none" dirty="0" err="1"/>
            <a:t>daripada</a:t>
          </a:r>
          <a:r>
            <a:rPr lang="en-ID" sz="1800" b="0" i="0" u="none" dirty="0"/>
            <a:t> </a:t>
          </a:r>
          <a:r>
            <a:rPr lang="en-ID" sz="1800" b="0" i="0" u="none" dirty="0" err="1"/>
            <a:t>nilai</a:t>
          </a:r>
          <a:r>
            <a:rPr lang="en-ID" sz="1800" b="0" i="0" u="none" dirty="0"/>
            <a:t> </a:t>
          </a:r>
          <a:r>
            <a:rPr lang="en-ID" sz="1800" b="0" i="0" u="none" dirty="0" err="1"/>
            <a:t>pendukung</a:t>
          </a:r>
          <a:r>
            <a:rPr lang="en-ID" sz="1800" b="0" i="0" u="none" dirty="0"/>
            <a:t>, </a:t>
          </a:r>
          <a:r>
            <a:rPr lang="en-ID" sz="1800" b="0" i="0" u="none" dirty="0" err="1"/>
            <a:t>maka</a:t>
          </a:r>
          <a:r>
            <a:rPr lang="en-ID" sz="1800" b="0" i="0" u="none" dirty="0"/>
            <a:t> </a:t>
          </a:r>
          <a:r>
            <a:rPr lang="en-ID" sz="1800" b="0" i="0" u="none" dirty="0" err="1"/>
            <a:t>nilai</a:t>
          </a:r>
          <a:r>
            <a:rPr lang="en-ID" sz="1800" b="0" i="0" u="none" dirty="0"/>
            <a:t> </a:t>
          </a:r>
          <a:r>
            <a:rPr lang="en-ID" sz="1800" b="0" i="0" u="none" dirty="0" err="1"/>
            <a:t>pendukung</a:t>
          </a:r>
          <a:r>
            <a:rPr lang="en-ID" sz="1800" b="0" i="0" u="none" dirty="0"/>
            <a:t> </a:t>
          </a:r>
          <a:r>
            <a:rPr lang="en-ID" sz="1800" b="0" i="0" u="none" dirty="0" err="1"/>
            <a:t>tidak</a:t>
          </a:r>
          <a:r>
            <a:rPr lang="en-ID" sz="1800" b="0" i="0" u="none" dirty="0"/>
            <a:t> </a:t>
          </a:r>
          <a:r>
            <a:rPr lang="en-ID" sz="1800" b="0" i="0" u="none" dirty="0" err="1"/>
            <a:t>berkontribusi</a:t>
          </a:r>
          <a:r>
            <a:rPr lang="en-ID" sz="1800" b="0" i="0" u="none" dirty="0"/>
            <a:t> </a:t>
          </a:r>
          <a:r>
            <a:rPr lang="en-ID" sz="1800" b="0" i="0" u="none" dirty="0" err="1"/>
            <a:t>terhadap</a:t>
          </a:r>
          <a:r>
            <a:rPr lang="en-ID" sz="1800" b="0" i="0" u="none" dirty="0"/>
            <a:t> </a:t>
          </a:r>
          <a:r>
            <a:rPr lang="en-ID" sz="1800" b="0" i="0" u="none" dirty="0" err="1"/>
            <a:t>nilai</a:t>
          </a:r>
          <a:r>
            <a:rPr lang="en-ID" sz="1800" b="0" i="0" u="none" dirty="0"/>
            <a:t> </a:t>
          </a:r>
          <a:r>
            <a:rPr lang="en-ID" sz="1800" b="0" i="0" u="none" dirty="0" err="1"/>
            <a:t>akhir</a:t>
          </a:r>
          <a:r>
            <a:rPr lang="en-ID" sz="1800" b="0" i="0" u="none" dirty="0"/>
            <a:t> </a:t>
          </a:r>
          <a:r>
            <a:rPr lang="en-ID" sz="1800" b="0" i="0" u="none" dirty="0" err="1"/>
            <a:t>mata</a:t>
          </a:r>
          <a:r>
            <a:rPr lang="en-ID" sz="1800" b="0" i="0" u="none" dirty="0"/>
            <a:t> </a:t>
          </a:r>
          <a:r>
            <a:rPr lang="en-ID" sz="1800" b="0" i="0" u="none" dirty="0" err="1"/>
            <a:t>kuliah</a:t>
          </a:r>
          <a:r>
            <a:rPr lang="en-ID" sz="1800" b="0" i="0" u="none" dirty="0"/>
            <a:t>.</a:t>
          </a:r>
          <a:endParaRPr lang="id-ID" sz="1800" u="none" dirty="0"/>
        </a:p>
      </dgm:t>
    </dgm:pt>
    <dgm:pt modelId="{48CD3A9E-B607-46A4-9728-E410FFAC7AE9}" type="parTrans" cxnId="{40C8F309-DC5D-40A5-9AAD-483EFDFC1716}">
      <dgm:prSet/>
      <dgm:spPr/>
      <dgm:t>
        <a:bodyPr/>
        <a:lstStyle/>
        <a:p>
          <a:endParaRPr lang="en-ID"/>
        </a:p>
      </dgm:t>
    </dgm:pt>
    <dgm:pt modelId="{BE217257-BE09-4619-A566-9E38100EC6ED}" type="sibTrans" cxnId="{40C8F309-DC5D-40A5-9AAD-483EFDFC1716}">
      <dgm:prSet/>
      <dgm:spPr/>
      <dgm:t>
        <a:bodyPr/>
        <a:lstStyle/>
        <a:p>
          <a:endParaRPr lang="en-ID"/>
        </a:p>
      </dgm:t>
    </dgm:pt>
    <dgm:pt modelId="{6A79D260-40F4-4970-9E0D-633DA5DD98C8}" type="pres">
      <dgm:prSet presAssocID="{6F90AAF9-9F9A-4920-B57E-B3B6FC5793D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82A023C9-C12A-45C5-9819-41B58F0C99FD}" type="pres">
      <dgm:prSet presAssocID="{99DFFEF1-88A6-4DB5-8839-9D5FF9E45D37}" presName="parentLin" presStyleCnt="0"/>
      <dgm:spPr/>
    </dgm:pt>
    <dgm:pt modelId="{9EA81BD6-A1C4-41BF-862D-A4F48219D79E}" type="pres">
      <dgm:prSet presAssocID="{99DFFEF1-88A6-4DB5-8839-9D5FF9E45D37}" presName="parentLeftMargin" presStyleLbl="node1" presStyleIdx="0" presStyleCnt="3"/>
      <dgm:spPr/>
      <dgm:t>
        <a:bodyPr/>
        <a:lstStyle/>
        <a:p>
          <a:endParaRPr lang="id-ID"/>
        </a:p>
      </dgm:t>
    </dgm:pt>
    <dgm:pt modelId="{411DA81A-40E1-469D-9606-0168F88528EC}" type="pres">
      <dgm:prSet presAssocID="{99DFFEF1-88A6-4DB5-8839-9D5FF9E45D37}" presName="parentText" presStyleLbl="node1" presStyleIdx="0" presStyleCnt="3" custScaleX="13429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480C49A-35D4-4CC4-96F7-D4A6A30FEC37}" type="pres">
      <dgm:prSet presAssocID="{99DFFEF1-88A6-4DB5-8839-9D5FF9E45D37}" presName="negativeSpace" presStyleCnt="0"/>
      <dgm:spPr/>
    </dgm:pt>
    <dgm:pt modelId="{3A053750-AC21-40E3-9A47-45AF744749F6}" type="pres">
      <dgm:prSet presAssocID="{99DFFEF1-88A6-4DB5-8839-9D5FF9E45D37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C007E50-8D5A-4B63-864B-A3E4636B151D}" type="pres">
      <dgm:prSet presAssocID="{5CB901F2-7DBC-452D-A5BA-692C3B71E21F}" presName="spaceBetweenRectangles" presStyleCnt="0"/>
      <dgm:spPr/>
    </dgm:pt>
    <dgm:pt modelId="{2C420CFA-3C5D-49A6-833B-18466099B654}" type="pres">
      <dgm:prSet presAssocID="{38155EEA-17DC-494F-AF88-04FA78349E67}" presName="parentLin" presStyleCnt="0"/>
      <dgm:spPr/>
    </dgm:pt>
    <dgm:pt modelId="{1B755D4F-8024-41E5-81D0-9668C78B2D4F}" type="pres">
      <dgm:prSet presAssocID="{38155EEA-17DC-494F-AF88-04FA78349E67}" presName="parentLeftMargin" presStyleLbl="node1" presStyleIdx="0" presStyleCnt="3"/>
      <dgm:spPr/>
      <dgm:t>
        <a:bodyPr/>
        <a:lstStyle/>
        <a:p>
          <a:endParaRPr lang="id-ID"/>
        </a:p>
      </dgm:t>
    </dgm:pt>
    <dgm:pt modelId="{A0C8EF78-C2CD-4E6E-959F-1C4FADCEAFA2}" type="pres">
      <dgm:prSet presAssocID="{38155EEA-17DC-494F-AF88-04FA78349E67}" presName="parentText" presStyleLbl="node1" presStyleIdx="1" presStyleCnt="3" custScaleX="131924" custLinFactNeighborX="720" custLinFactNeighborY="585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13DFE31-016D-41EA-9A56-8E6D10DCC1A7}" type="pres">
      <dgm:prSet presAssocID="{38155EEA-17DC-494F-AF88-04FA78349E67}" presName="negativeSpace" presStyleCnt="0"/>
      <dgm:spPr/>
    </dgm:pt>
    <dgm:pt modelId="{F6BD4EED-4205-4EB9-83E2-946BF17DFA60}" type="pres">
      <dgm:prSet presAssocID="{38155EEA-17DC-494F-AF88-04FA78349E67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A171FE4-72FE-4FFE-816F-2B9AB784C3D0}" type="pres">
      <dgm:prSet presAssocID="{4A4679F2-3B29-42D6-9325-55A6177DF367}" presName="spaceBetweenRectangles" presStyleCnt="0"/>
      <dgm:spPr/>
    </dgm:pt>
    <dgm:pt modelId="{BB6136C4-BE01-4078-864B-74E2CE7A7C55}" type="pres">
      <dgm:prSet presAssocID="{138A7275-444F-4ED5-B30C-C0E5F69CEBA7}" presName="parentLin" presStyleCnt="0"/>
      <dgm:spPr/>
    </dgm:pt>
    <dgm:pt modelId="{5ABFDCC7-764C-450C-8778-1AAF9768188D}" type="pres">
      <dgm:prSet presAssocID="{138A7275-444F-4ED5-B30C-C0E5F69CEBA7}" presName="parentLeftMargin" presStyleLbl="node1" presStyleIdx="1" presStyleCnt="3"/>
      <dgm:spPr/>
      <dgm:t>
        <a:bodyPr/>
        <a:lstStyle/>
        <a:p>
          <a:endParaRPr lang="id-ID"/>
        </a:p>
      </dgm:t>
    </dgm:pt>
    <dgm:pt modelId="{152396E5-CC4A-4988-A0B7-0A898C12D615}" type="pres">
      <dgm:prSet presAssocID="{138A7275-444F-4ED5-B30C-C0E5F69CEBA7}" presName="parentText" presStyleLbl="node1" presStyleIdx="2" presStyleCnt="3" custScaleX="131924" custLinFactNeighborX="720" custLinFactNeighborY="585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6E16134-DBE6-4BDA-9BEB-B5729D9CE7C8}" type="pres">
      <dgm:prSet presAssocID="{138A7275-444F-4ED5-B30C-C0E5F69CEBA7}" presName="negativeSpace" presStyleCnt="0"/>
      <dgm:spPr/>
    </dgm:pt>
    <dgm:pt modelId="{A7DAA1CD-A8C2-48DD-815B-9AD33AAF7ACC}" type="pres">
      <dgm:prSet presAssocID="{138A7275-444F-4ED5-B30C-C0E5F69CEBA7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7FA53E33-1525-4B36-B6CB-CFC48DAFD79B}" type="presOf" srcId="{6F90AAF9-9F9A-4920-B57E-B3B6FC5793D6}" destId="{6A79D260-40F4-4970-9E0D-633DA5DD98C8}" srcOrd="0" destOrd="0" presId="urn:microsoft.com/office/officeart/2005/8/layout/list1"/>
    <dgm:cxn modelId="{F5CD726A-786D-4A5A-8468-6CC5ACDBFE88}" type="presOf" srcId="{A1B95BBD-3759-43CF-B7FA-C6F26FA9C2A3}" destId="{F6BD4EED-4205-4EB9-83E2-946BF17DFA60}" srcOrd="0" destOrd="3" presId="urn:microsoft.com/office/officeart/2005/8/layout/list1"/>
    <dgm:cxn modelId="{E2B9E310-6C60-457A-9AE5-9E3C8FB3F31D}" srcId="{99DFFEF1-88A6-4DB5-8839-9D5FF9E45D37}" destId="{CEB1E7BC-DDEA-4AB3-88AB-90E6D0B4F02B}" srcOrd="0" destOrd="0" parTransId="{C39D6232-89B1-4381-B786-A9EAD1F1E7CB}" sibTransId="{EC6633BD-C95F-412C-94A7-89F6AFB790FA}"/>
    <dgm:cxn modelId="{40C8F309-DC5D-40A5-9AAD-483EFDFC1716}" srcId="{138A7275-444F-4ED5-B30C-C0E5F69CEBA7}" destId="{52AE90ED-ACBC-48A8-9933-7B67EB123AE9}" srcOrd="1" destOrd="0" parTransId="{48CD3A9E-B607-46A4-9728-E410FFAC7AE9}" sibTransId="{BE217257-BE09-4619-A566-9E38100EC6ED}"/>
    <dgm:cxn modelId="{1DFF85F1-F74E-499F-ACF8-37ECD291F849}" type="presOf" srcId="{99DFFEF1-88A6-4DB5-8839-9D5FF9E45D37}" destId="{9EA81BD6-A1C4-41BF-862D-A4F48219D79E}" srcOrd="0" destOrd="0" presId="urn:microsoft.com/office/officeart/2005/8/layout/list1"/>
    <dgm:cxn modelId="{35CE6811-00D6-49E3-9A61-B673A0157DFD}" srcId="{6F90AAF9-9F9A-4920-B57E-B3B6FC5793D6}" destId="{99DFFEF1-88A6-4DB5-8839-9D5FF9E45D37}" srcOrd="0" destOrd="0" parTransId="{9F8E3253-17AD-4D80-8F7B-1C1ECD2D4568}" sibTransId="{5CB901F2-7DBC-452D-A5BA-692C3B71E21F}"/>
    <dgm:cxn modelId="{183B5396-93D4-4C6C-9C14-9D1C3DD47D97}" srcId="{38155EEA-17DC-494F-AF88-04FA78349E67}" destId="{95196B79-792A-4165-99E8-4D08A6483D35}" srcOrd="1" destOrd="0" parTransId="{565E0A87-F07B-4CB3-A97D-F574A0C25159}" sibTransId="{5217AEFD-4511-4984-BF05-ECD66E98CBAA}"/>
    <dgm:cxn modelId="{A9913C5C-F17C-4FC2-A4D2-97AB47CA62C2}" type="presOf" srcId="{7EFEECBE-88A4-49B5-BEF7-F2631FAB2687}" destId="{F6BD4EED-4205-4EB9-83E2-946BF17DFA60}" srcOrd="0" destOrd="2" presId="urn:microsoft.com/office/officeart/2005/8/layout/list1"/>
    <dgm:cxn modelId="{8FCF1FFE-8CAD-46EB-9C59-B8FD0C071909}" srcId="{138A7275-444F-4ED5-B30C-C0E5F69CEBA7}" destId="{8E646EA5-46E3-4B5D-81D0-6E27810446F6}" srcOrd="0" destOrd="0" parTransId="{4076E164-3EC9-4449-AECA-7191973AB1D6}" sibTransId="{24F16A03-B6CD-49AF-A983-38C71C22B039}"/>
    <dgm:cxn modelId="{4FCEFA93-7FA5-4E09-BAD5-04493BAC5EF2}" srcId="{99DFFEF1-88A6-4DB5-8839-9D5FF9E45D37}" destId="{3D095B21-184D-41AB-B0AD-7E22F11E2F91}" srcOrd="2" destOrd="0" parTransId="{4FED2508-BC4E-4B8B-9964-258D697BE436}" sibTransId="{F88FDEB4-7BFA-4542-998D-3C1036054794}"/>
    <dgm:cxn modelId="{2996E823-90EA-4D40-860C-652E7DA2CD09}" srcId="{38155EEA-17DC-494F-AF88-04FA78349E67}" destId="{199BA56A-B472-4622-95AE-37E78CA9AF64}" srcOrd="0" destOrd="0" parTransId="{2809BB78-420C-4034-B433-36795E9B1E2B}" sibTransId="{6C8A9A5A-E2D8-4564-B781-E5DE99B2B487}"/>
    <dgm:cxn modelId="{AC48C8DE-2E4C-4718-9697-EAF2FC20D6C9}" type="presOf" srcId="{374259B2-6850-4AAC-9B47-AF99E0ADC900}" destId="{3A053750-AC21-40E3-9A47-45AF744749F6}" srcOrd="0" destOrd="1" presId="urn:microsoft.com/office/officeart/2005/8/layout/list1"/>
    <dgm:cxn modelId="{4CFA4B25-5DCC-49EF-9371-601FC3C3D196}" type="presOf" srcId="{199BA56A-B472-4622-95AE-37E78CA9AF64}" destId="{F6BD4EED-4205-4EB9-83E2-946BF17DFA60}" srcOrd="0" destOrd="0" presId="urn:microsoft.com/office/officeart/2005/8/layout/list1"/>
    <dgm:cxn modelId="{3A6732A1-D4DA-4534-B6C1-D21B5FB82470}" type="presOf" srcId="{138A7275-444F-4ED5-B30C-C0E5F69CEBA7}" destId="{152396E5-CC4A-4988-A0B7-0A898C12D615}" srcOrd="1" destOrd="0" presId="urn:microsoft.com/office/officeart/2005/8/layout/list1"/>
    <dgm:cxn modelId="{654FD244-B1E4-473E-9FD7-67572E20A25D}" srcId="{6F90AAF9-9F9A-4920-B57E-B3B6FC5793D6}" destId="{38155EEA-17DC-494F-AF88-04FA78349E67}" srcOrd="1" destOrd="0" parTransId="{75CE1D4F-00B8-4C3B-93C6-7E40E6C245BC}" sibTransId="{4A4679F2-3B29-42D6-9325-55A6177DF367}"/>
    <dgm:cxn modelId="{84EE129B-2712-4211-98E2-8C986DB22C50}" type="presOf" srcId="{3D095B21-184D-41AB-B0AD-7E22F11E2F91}" destId="{3A053750-AC21-40E3-9A47-45AF744749F6}" srcOrd="0" destOrd="2" presId="urn:microsoft.com/office/officeart/2005/8/layout/list1"/>
    <dgm:cxn modelId="{39BE0784-03FE-4533-ADB3-8C5A0F6B2435}" type="presOf" srcId="{CEB1E7BC-DDEA-4AB3-88AB-90E6D0B4F02B}" destId="{3A053750-AC21-40E3-9A47-45AF744749F6}" srcOrd="0" destOrd="0" presId="urn:microsoft.com/office/officeart/2005/8/layout/list1"/>
    <dgm:cxn modelId="{B306C65F-DA82-4ABC-8076-FD944589F237}" srcId="{99DFFEF1-88A6-4DB5-8839-9D5FF9E45D37}" destId="{374259B2-6850-4AAC-9B47-AF99E0ADC900}" srcOrd="1" destOrd="0" parTransId="{631863B6-92ED-40C7-8D65-37EC92B9A576}" sibTransId="{9398E837-5B27-4FC1-A28C-BCDCC038CC47}"/>
    <dgm:cxn modelId="{6D16C238-FFFB-47CB-AE5C-4B68E7CF12AD}" type="presOf" srcId="{138A7275-444F-4ED5-B30C-C0E5F69CEBA7}" destId="{5ABFDCC7-764C-450C-8778-1AAF9768188D}" srcOrd="0" destOrd="0" presId="urn:microsoft.com/office/officeart/2005/8/layout/list1"/>
    <dgm:cxn modelId="{21F26AF8-C244-4EEB-B3FC-CE3D37E9CA42}" type="presOf" srcId="{95196B79-792A-4165-99E8-4D08A6483D35}" destId="{F6BD4EED-4205-4EB9-83E2-946BF17DFA60}" srcOrd="0" destOrd="1" presId="urn:microsoft.com/office/officeart/2005/8/layout/list1"/>
    <dgm:cxn modelId="{BA04C40F-27E1-4F69-9DB8-492F3DCD3311}" type="presOf" srcId="{38155EEA-17DC-494F-AF88-04FA78349E67}" destId="{A0C8EF78-C2CD-4E6E-959F-1C4FADCEAFA2}" srcOrd="1" destOrd="0" presId="urn:microsoft.com/office/officeart/2005/8/layout/list1"/>
    <dgm:cxn modelId="{BA0046E3-840B-4ADD-B044-E48A62351B74}" srcId="{6F90AAF9-9F9A-4920-B57E-B3B6FC5793D6}" destId="{138A7275-444F-4ED5-B30C-C0E5F69CEBA7}" srcOrd="2" destOrd="0" parTransId="{FC35F4F9-A30A-481F-8D87-9A498BBE29AA}" sibTransId="{1E5A3735-4661-44E6-BAFD-249C17972E2E}"/>
    <dgm:cxn modelId="{4BF2C859-D799-48F4-9753-7ABC598DC221}" type="presOf" srcId="{8E646EA5-46E3-4B5D-81D0-6E27810446F6}" destId="{A7DAA1CD-A8C2-48DD-815B-9AD33AAF7ACC}" srcOrd="0" destOrd="0" presId="urn:microsoft.com/office/officeart/2005/8/layout/list1"/>
    <dgm:cxn modelId="{E4D32245-8934-4E38-BB2E-BBDB79A37106}" srcId="{38155EEA-17DC-494F-AF88-04FA78349E67}" destId="{A1B95BBD-3759-43CF-B7FA-C6F26FA9C2A3}" srcOrd="3" destOrd="0" parTransId="{DE716AA3-5003-4984-BC26-E2E46C7C843A}" sibTransId="{252A7920-B75E-44AB-B6AD-A2977EB434C1}"/>
    <dgm:cxn modelId="{297B740D-16D7-478D-885F-67288F0D4D8D}" type="presOf" srcId="{99DFFEF1-88A6-4DB5-8839-9D5FF9E45D37}" destId="{411DA81A-40E1-469D-9606-0168F88528EC}" srcOrd="1" destOrd="0" presId="urn:microsoft.com/office/officeart/2005/8/layout/list1"/>
    <dgm:cxn modelId="{FC2A60C8-9476-4ED2-AC27-9C455EDE2FDB}" type="presOf" srcId="{38155EEA-17DC-494F-AF88-04FA78349E67}" destId="{1B755D4F-8024-41E5-81D0-9668C78B2D4F}" srcOrd="0" destOrd="0" presId="urn:microsoft.com/office/officeart/2005/8/layout/list1"/>
    <dgm:cxn modelId="{9C8084EB-1077-489A-B4C2-13A1CB697ACC}" srcId="{38155EEA-17DC-494F-AF88-04FA78349E67}" destId="{7EFEECBE-88A4-49B5-BEF7-F2631FAB2687}" srcOrd="2" destOrd="0" parTransId="{EA13478F-7D4E-4222-A1E6-28FA98B5D1D7}" sibTransId="{AA47BABE-A230-49E1-AECD-E34ED6A5D496}"/>
    <dgm:cxn modelId="{C9F5F37F-7355-4E7A-BB80-72DB745812F3}" type="presOf" srcId="{52AE90ED-ACBC-48A8-9933-7B67EB123AE9}" destId="{A7DAA1CD-A8C2-48DD-815B-9AD33AAF7ACC}" srcOrd="0" destOrd="1" presId="urn:microsoft.com/office/officeart/2005/8/layout/list1"/>
    <dgm:cxn modelId="{67A3623D-A1E2-4A7C-866C-212B2BDACE62}" type="presParOf" srcId="{6A79D260-40F4-4970-9E0D-633DA5DD98C8}" destId="{82A023C9-C12A-45C5-9819-41B58F0C99FD}" srcOrd="0" destOrd="0" presId="urn:microsoft.com/office/officeart/2005/8/layout/list1"/>
    <dgm:cxn modelId="{7CB310B0-6D4D-45AC-B36F-A6C7BD8488A4}" type="presParOf" srcId="{82A023C9-C12A-45C5-9819-41B58F0C99FD}" destId="{9EA81BD6-A1C4-41BF-862D-A4F48219D79E}" srcOrd="0" destOrd="0" presId="urn:microsoft.com/office/officeart/2005/8/layout/list1"/>
    <dgm:cxn modelId="{41D01E0A-53F3-41D2-A9AA-29B19F939E1D}" type="presParOf" srcId="{82A023C9-C12A-45C5-9819-41B58F0C99FD}" destId="{411DA81A-40E1-469D-9606-0168F88528EC}" srcOrd="1" destOrd="0" presId="urn:microsoft.com/office/officeart/2005/8/layout/list1"/>
    <dgm:cxn modelId="{BAE5545D-8247-4BD7-8149-9AC2F990B07F}" type="presParOf" srcId="{6A79D260-40F4-4970-9E0D-633DA5DD98C8}" destId="{C480C49A-35D4-4CC4-96F7-D4A6A30FEC37}" srcOrd="1" destOrd="0" presId="urn:microsoft.com/office/officeart/2005/8/layout/list1"/>
    <dgm:cxn modelId="{9A07E3CE-128E-4838-9111-C5F8234228CB}" type="presParOf" srcId="{6A79D260-40F4-4970-9E0D-633DA5DD98C8}" destId="{3A053750-AC21-40E3-9A47-45AF744749F6}" srcOrd="2" destOrd="0" presId="urn:microsoft.com/office/officeart/2005/8/layout/list1"/>
    <dgm:cxn modelId="{2662ABD2-726E-4A0C-BC88-A2B298B56EB1}" type="presParOf" srcId="{6A79D260-40F4-4970-9E0D-633DA5DD98C8}" destId="{BC007E50-8D5A-4B63-864B-A3E4636B151D}" srcOrd="3" destOrd="0" presId="urn:microsoft.com/office/officeart/2005/8/layout/list1"/>
    <dgm:cxn modelId="{C88D2C1E-D62F-4B3B-807C-631B9146D74E}" type="presParOf" srcId="{6A79D260-40F4-4970-9E0D-633DA5DD98C8}" destId="{2C420CFA-3C5D-49A6-833B-18466099B654}" srcOrd="4" destOrd="0" presId="urn:microsoft.com/office/officeart/2005/8/layout/list1"/>
    <dgm:cxn modelId="{636D11F4-4ACD-44F7-A0C9-8B4878A01068}" type="presParOf" srcId="{2C420CFA-3C5D-49A6-833B-18466099B654}" destId="{1B755D4F-8024-41E5-81D0-9668C78B2D4F}" srcOrd="0" destOrd="0" presId="urn:microsoft.com/office/officeart/2005/8/layout/list1"/>
    <dgm:cxn modelId="{D15B6E76-1E7A-4AD1-A569-EFAA618883F5}" type="presParOf" srcId="{2C420CFA-3C5D-49A6-833B-18466099B654}" destId="{A0C8EF78-C2CD-4E6E-959F-1C4FADCEAFA2}" srcOrd="1" destOrd="0" presId="urn:microsoft.com/office/officeart/2005/8/layout/list1"/>
    <dgm:cxn modelId="{95FDAEA8-FE36-41FE-A2F7-2EEAB40ECB0D}" type="presParOf" srcId="{6A79D260-40F4-4970-9E0D-633DA5DD98C8}" destId="{B13DFE31-016D-41EA-9A56-8E6D10DCC1A7}" srcOrd="5" destOrd="0" presId="urn:microsoft.com/office/officeart/2005/8/layout/list1"/>
    <dgm:cxn modelId="{35472A49-4027-482E-8D7D-DD8F36F398C6}" type="presParOf" srcId="{6A79D260-40F4-4970-9E0D-633DA5DD98C8}" destId="{F6BD4EED-4205-4EB9-83E2-946BF17DFA60}" srcOrd="6" destOrd="0" presId="urn:microsoft.com/office/officeart/2005/8/layout/list1"/>
    <dgm:cxn modelId="{FBD5B5EA-B8C5-4354-B73D-A6CCB3EB3083}" type="presParOf" srcId="{6A79D260-40F4-4970-9E0D-633DA5DD98C8}" destId="{7A171FE4-72FE-4FFE-816F-2B9AB784C3D0}" srcOrd="7" destOrd="0" presId="urn:microsoft.com/office/officeart/2005/8/layout/list1"/>
    <dgm:cxn modelId="{3A47B09B-ECC3-4348-9ABA-352C9055EB0F}" type="presParOf" srcId="{6A79D260-40F4-4970-9E0D-633DA5DD98C8}" destId="{BB6136C4-BE01-4078-864B-74E2CE7A7C55}" srcOrd="8" destOrd="0" presId="urn:microsoft.com/office/officeart/2005/8/layout/list1"/>
    <dgm:cxn modelId="{0B11BA2A-4470-48B5-9447-C5A0F248209B}" type="presParOf" srcId="{BB6136C4-BE01-4078-864B-74E2CE7A7C55}" destId="{5ABFDCC7-764C-450C-8778-1AAF9768188D}" srcOrd="0" destOrd="0" presId="urn:microsoft.com/office/officeart/2005/8/layout/list1"/>
    <dgm:cxn modelId="{6DD7D842-62C6-4B18-BE56-89FE178B15E4}" type="presParOf" srcId="{BB6136C4-BE01-4078-864B-74E2CE7A7C55}" destId="{152396E5-CC4A-4988-A0B7-0A898C12D615}" srcOrd="1" destOrd="0" presId="urn:microsoft.com/office/officeart/2005/8/layout/list1"/>
    <dgm:cxn modelId="{AAEBABC9-4903-4C8E-A52C-0A5F180B1A3B}" type="presParOf" srcId="{6A79D260-40F4-4970-9E0D-633DA5DD98C8}" destId="{C6E16134-DBE6-4BDA-9BEB-B5729D9CE7C8}" srcOrd="9" destOrd="0" presId="urn:microsoft.com/office/officeart/2005/8/layout/list1"/>
    <dgm:cxn modelId="{F08B4BBC-3EA8-4315-A803-5AA50B0468FA}" type="presParOf" srcId="{6A79D260-40F4-4970-9E0D-633DA5DD98C8}" destId="{A7DAA1CD-A8C2-48DD-815B-9AD33AAF7AC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F90AAF9-9F9A-4920-B57E-B3B6FC5793D6}" type="doc">
      <dgm:prSet loTypeId="urn:microsoft.com/office/officeart/2005/8/layout/list1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99DFFEF1-88A6-4DB5-8839-9D5FF9E45D37}">
      <dgm:prSet phldrT="[Text]" custT="1"/>
      <dgm:spPr/>
      <dgm:t>
        <a:bodyPr/>
        <a:lstStyle/>
        <a:p>
          <a:r>
            <a:rPr lang="en-GB" sz="2400" b="1" dirty="0"/>
            <a:t>Nilai </a:t>
          </a:r>
          <a:r>
            <a:rPr lang="en-GB" sz="2400" b="1" dirty="0" err="1"/>
            <a:t>akhir</a:t>
          </a:r>
          <a:r>
            <a:rPr lang="en-GB" sz="2400" b="1" dirty="0"/>
            <a:t> </a:t>
          </a:r>
          <a:r>
            <a:rPr lang="en-GB" sz="2400" b="1" dirty="0" err="1"/>
            <a:t>mata</a:t>
          </a:r>
          <a:r>
            <a:rPr lang="en-GB" sz="2400" b="1" dirty="0"/>
            <a:t> </a:t>
          </a:r>
          <a:r>
            <a:rPr lang="en-GB" sz="2400" b="1" dirty="0" err="1"/>
            <a:t>kuliah</a:t>
          </a:r>
          <a:r>
            <a:rPr lang="en-GB" sz="2400" b="1" dirty="0"/>
            <a:t> </a:t>
          </a:r>
          <a:r>
            <a:rPr lang="en-GB" sz="2400" b="1" dirty="0" err="1"/>
            <a:t>praktik</a:t>
          </a:r>
          <a:r>
            <a:rPr lang="en-GB" sz="2400" b="1" dirty="0"/>
            <a:t>/</a:t>
          </a:r>
          <a:r>
            <a:rPr lang="en-GB" sz="2400" b="1" dirty="0" err="1"/>
            <a:t>praktikum</a:t>
          </a:r>
          <a:r>
            <a:rPr lang="en-GB" sz="2400" b="1" dirty="0"/>
            <a:t> </a:t>
          </a:r>
          <a:r>
            <a:rPr lang="en-GB" sz="2400" b="1" dirty="0" err="1"/>
            <a:t>atau</a:t>
          </a:r>
          <a:r>
            <a:rPr lang="en-GB" sz="2400" b="1" dirty="0"/>
            <a:t> </a:t>
          </a:r>
          <a:r>
            <a:rPr lang="en-GB" sz="2400" b="1" dirty="0" err="1"/>
            <a:t>berpraktik</a:t>
          </a:r>
          <a:r>
            <a:rPr lang="en-GB" sz="2400" b="1" dirty="0"/>
            <a:t>/</a:t>
          </a:r>
          <a:r>
            <a:rPr lang="en-GB" sz="2400" b="1" dirty="0" err="1"/>
            <a:t>berpraktikum</a:t>
          </a:r>
          <a:endParaRPr lang="id-ID" sz="2400" b="1" dirty="0"/>
        </a:p>
      </dgm:t>
    </dgm:pt>
    <dgm:pt modelId="{9F8E3253-17AD-4D80-8F7B-1C1ECD2D4568}" type="parTrans" cxnId="{35CE6811-00D6-49E3-9A61-B673A0157DFD}">
      <dgm:prSet/>
      <dgm:spPr/>
      <dgm:t>
        <a:bodyPr/>
        <a:lstStyle/>
        <a:p>
          <a:endParaRPr lang="id-ID" sz="2000"/>
        </a:p>
      </dgm:t>
    </dgm:pt>
    <dgm:pt modelId="{5CB901F2-7DBC-452D-A5BA-692C3B71E21F}" type="sibTrans" cxnId="{35CE6811-00D6-49E3-9A61-B673A0157DFD}">
      <dgm:prSet/>
      <dgm:spPr/>
      <dgm:t>
        <a:bodyPr/>
        <a:lstStyle/>
        <a:p>
          <a:endParaRPr lang="id-ID" sz="2000"/>
        </a:p>
      </dgm:t>
    </dgm:pt>
    <dgm:pt modelId="{CEB1E7BC-DDEA-4AB3-88AB-90E6D0B4F02B}">
      <dgm:prSet phldrT="[Text]" custT="1"/>
      <dgm:spPr/>
      <dgm:t>
        <a:bodyPr/>
        <a:lstStyle/>
        <a:p>
          <a:pPr marL="228600" lvl="1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US" sz="2000" dirty="0" err="1"/>
            <a:t>Praktik</a:t>
          </a:r>
          <a:r>
            <a:rPr lang="en-US" sz="2000" dirty="0"/>
            <a:t>/</a:t>
          </a:r>
          <a:r>
            <a:rPr lang="en-US" sz="2000" dirty="0" err="1"/>
            <a:t>Praktikum</a:t>
          </a:r>
          <a:r>
            <a:rPr lang="en-US" sz="2000" dirty="0"/>
            <a:t>:</a:t>
          </a:r>
          <a:endParaRPr lang="id-ID" sz="2000" dirty="0"/>
        </a:p>
      </dgm:t>
    </dgm:pt>
    <dgm:pt modelId="{C39D6232-89B1-4381-B786-A9EAD1F1E7CB}" type="parTrans" cxnId="{E2B9E310-6C60-457A-9AE5-9E3C8FB3F31D}">
      <dgm:prSet/>
      <dgm:spPr/>
      <dgm:t>
        <a:bodyPr/>
        <a:lstStyle/>
        <a:p>
          <a:endParaRPr lang="id-ID" sz="2000"/>
        </a:p>
      </dgm:t>
    </dgm:pt>
    <dgm:pt modelId="{EC6633BD-C95F-412C-94A7-89F6AFB790FA}" type="sibTrans" cxnId="{E2B9E310-6C60-457A-9AE5-9E3C8FB3F31D}">
      <dgm:prSet/>
      <dgm:spPr/>
      <dgm:t>
        <a:bodyPr/>
        <a:lstStyle/>
        <a:p>
          <a:endParaRPr lang="id-ID" sz="2000"/>
        </a:p>
      </dgm:t>
    </dgm:pt>
    <dgm:pt modelId="{EEE03AEF-50E9-462D-AEB9-3A449749BCE0}">
      <dgm:prSet phldrT="[Text]" custT="1"/>
      <dgm:spPr/>
      <dgm:t>
        <a:bodyPr/>
        <a:lstStyle/>
        <a:p>
          <a:pPr marL="457200" lvl="2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id-ID" sz="2000" dirty="0"/>
        </a:p>
      </dgm:t>
    </dgm:pt>
    <dgm:pt modelId="{A7F649ED-7280-49B6-99A7-09A0C50D5211}" type="parTrans" cxnId="{8D9F872B-7EF0-4DCC-A431-A94F2CF8951A}">
      <dgm:prSet/>
      <dgm:spPr/>
      <dgm:t>
        <a:bodyPr/>
        <a:lstStyle/>
        <a:p>
          <a:endParaRPr lang="en-ID"/>
        </a:p>
      </dgm:t>
    </dgm:pt>
    <dgm:pt modelId="{A1ED72AD-071F-4F01-8361-D89E3977B273}" type="sibTrans" cxnId="{8D9F872B-7EF0-4DCC-A431-A94F2CF8951A}">
      <dgm:prSet/>
      <dgm:spPr/>
      <dgm:t>
        <a:bodyPr/>
        <a:lstStyle/>
        <a:p>
          <a:endParaRPr lang="en-ID"/>
        </a:p>
      </dgm:t>
    </dgm:pt>
    <dgm:pt modelId="{06E64DE7-D6CE-4F28-81DC-9C4469E4F49B}">
      <dgm:prSet phldrT="[Text]" custT="1"/>
      <dgm:spPr/>
      <dgm:t>
        <a:bodyPr/>
        <a:lstStyle/>
        <a:p>
          <a:pPr marL="228600" lvl="1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US" sz="2000" dirty="0" err="1"/>
            <a:t>Berpraktik</a:t>
          </a:r>
          <a:r>
            <a:rPr lang="en-US" sz="2000" dirty="0"/>
            <a:t>/</a:t>
          </a:r>
          <a:r>
            <a:rPr lang="en-US" sz="2000" dirty="0" err="1"/>
            <a:t>Berpraktikum</a:t>
          </a:r>
          <a:r>
            <a:rPr lang="en-US" sz="2000" dirty="0"/>
            <a:t>:</a:t>
          </a:r>
          <a:endParaRPr lang="id-ID" sz="2000" dirty="0"/>
        </a:p>
      </dgm:t>
    </dgm:pt>
    <dgm:pt modelId="{A007D25C-7086-4CD0-9094-2625236AE3FD}" type="parTrans" cxnId="{5D0240D4-A6F0-4410-AF82-59BFB10FBA94}">
      <dgm:prSet/>
      <dgm:spPr/>
      <dgm:t>
        <a:bodyPr/>
        <a:lstStyle/>
        <a:p>
          <a:endParaRPr lang="en-ID"/>
        </a:p>
      </dgm:t>
    </dgm:pt>
    <dgm:pt modelId="{C15E3C05-8185-4BF8-8EEA-59A645F0493F}" type="sibTrans" cxnId="{5D0240D4-A6F0-4410-AF82-59BFB10FBA94}">
      <dgm:prSet/>
      <dgm:spPr/>
      <dgm:t>
        <a:bodyPr/>
        <a:lstStyle/>
        <a:p>
          <a:endParaRPr lang="en-ID"/>
        </a:p>
      </dgm:t>
    </dgm:pt>
    <dgm:pt modelId="{C24E88F1-0461-4788-BA2D-9527BB6C798A}">
      <dgm:prSet phldrT="[Text]" custT="1"/>
      <dgm:spPr/>
      <dgm:t>
        <a:bodyPr/>
        <a:lstStyle/>
        <a:p>
          <a:pPr marL="457200" lvl="2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US" sz="2000" dirty="0"/>
            <a:t>100% </a:t>
          </a:r>
          <a:r>
            <a:rPr lang="en-US" sz="2000" dirty="0" err="1"/>
            <a:t>dari</a:t>
          </a:r>
          <a:r>
            <a:rPr lang="en-US" sz="2000" dirty="0"/>
            <a:t> </a:t>
          </a:r>
          <a:r>
            <a:rPr lang="en-US" sz="2000" dirty="0" err="1"/>
            <a:t>nilai</a:t>
          </a:r>
          <a:r>
            <a:rPr lang="en-US" sz="2000" dirty="0"/>
            <a:t> </a:t>
          </a:r>
          <a:r>
            <a:rPr lang="en-US" sz="2000" dirty="0" err="1"/>
            <a:t>Praktik</a:t>
          </a:r>
          <a:r>
            <a:rPr lang="en-US" sz="2000" dirty="0"/>
            <a:t>/</a:t>
          </a:r>
          <a:r>
            <a:rPr lang="en-US" sz="2000" dirty="0" err="1"/>
            <a:t>Praktikum</a:t>
          </a:r>
          <a:endParaRPr lang="id-ID" sz="2000" dirty="0"/>
        </a:p>
      </dgm:t>
    </dgm:pt>
    <dgm:pt modelId="{D7D0D1C9-9B2C-4699-97FB-B9BD2C4B78C8}" type="parTrans" cxnId="{F80EABBE-FB00-40BC-B07C-FC760C5E920A}">
      <dgm:prSet/>
      <dgm:spPr/>
      <dgm:t>
        <a:bodyPr/>
        <a:lstStyle/>
        <a:p>
          <a:endParaRPr lang="en-ID"/>
        </a:p>
      </dgm:t>
    </dgm:pt>
    <dgm:pt modelId="{ED57C227-DCB1-424A-99BE-8F419E2B99A6}" type="sibTrans" cxnId="{F80EABBE-FB00-40BC-B07C-FC760C5E920A}">
      <dgm:prSet/>
      <dgm:spPr/>
      <dgm:t>
        <a:bodyPr/>
        <a:lstStyle/>
        <a:p>
          <a:endParaRPr lang="en-ID"/>
        </a:p>
      </dgm:t>
    </dgm:pt>
    <dgm:pt modelId="{DFE8D688-4939-4422-8AFE-D26F17244EC4}">
      <dgm:prSet phldrT="[Text]" custT="1"/>
      <dgm:spPr/>
      <dgm:t>
        <a:bodyPr/>
        <a:lstStyle/>
        <a:p>
          <a:pPr marL="457200" lvl="2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US" sz="2000" dirty="0"/>
            <a:t>50% UAS + 50% </a:t>
          </a:r>
          <a:r>
            <a:rPr lang="en-US" sz="2000" dirty="0" err="1"/>
            <a:t>Praktik</a:t>
          </a:r>
          <a:r>
            <a:rPr lang="en-US" sz="2000" dirty="0"/>
            <a:t>/</a:t>
          </a:r>
          <a:r>
            <a:rPr lang="en-US" sz="2000" dirty="0" err="1"/>
            <a:t>Praktikum</a:t>
          </a:r>
          <a:endParaRPr lang="id-ID" sz="2000" dirty="0"/>
        </a:p>
      </dgm:t>
    </dgm:pt>
    <dgm:pt modelId="{375FB5E7-4805-4191-B4A5-2FC6746EDBCB}" type="parTrans" cxnId="{6BC03FBA-1E1E-4ACD-8842-38EC897B7F87}">
      <dgm:prSet/>
      <dgm:spPr/>
      <dgm:t>
        <a:bodyPr/>
        <a:lstStyle/>
        <a:p>
          <a:endParaRPr lang="en-ID"/>
        </a:p>
      </dgm:t>
    </dgm:pt>
    <dgm:pt modelId="{3614E783-B197-41A4-892D-8962A2EB3471}" type="sibTrans" cxnId="{6BC03FBA-1E1E-4ACD-8842-38EC897B7F87}">
      <dgm:prSet/>
      <dgm:spPr/>
      <dgm:t>
        <a:bodyPr/>
        <a:lstStyle/>
        <a:p>
          <a:endParaRPr lang="en-ID"/>
        </a:p>
      </dgm:t>
    </dgm:pt>
    <dgm:pt modelId="{D344D6AD-ACA9-4AB3-85B2-CC9C4DC265DA}">
      <dgm:prSet phldrT="[Text]" custT="1"/>
      <dgm:spPr/>
      <dgm:t>
        <a:bodyPr/>
        <a:lstStyle/>
        <a:p>
          <a:pPr marL="457200" lvl="2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US" sz="2000" dirty="0" err="1"/>
            <a:t>Jika</a:t>
          </a:r>
          <a:r>
            <a:rPr lang="en-US" sz="2000" dirty="0"/>
            <a:t> </a:t>
          </a:r>
          <a:r>
            <a:rPr lang="en-US" sz="2000" dirty="0" err="1"/>
            <a:t>tidak</a:t>
          </a:r>
          <a:r>
            <a:rPr lang="en-US" sz="2000" dirty="0"/>
            <a:t> </a:t>
          </a:r>
          <a:r>
            <a:rPr lang="en-US" sz="2000" dirty="0" err="1"/>
            <a:t>ada</a:t>
          </a:r>
          <a:r>
            <a:rPr lang="en-US" sz="2000" dirty="0"/>
            <a:t> </a:t>
          </a:r>
          <a:r>
            <a:rPr lang="en-US" sz="2000" dirty="0" err="1"/>
            <a:t>nilai</a:t>
          </a:r>
          <a:r>
            <a:rPr lang="en-US" sz="2000" dirty="0"/>
            <a:t> UAS </a:t>
          </a:r>
          <a:r>
            <a:rPr lang="en-US" sz="2000" dirty="0" err="1"/>
            <a:t>atau</a:t>
          </a:r>
          <a:r>
            <a:rPr lang="en-US" sz="2000" dirty="0"/>
            <a:t> </a:t>
          </a:r>
          <a:r>
            <a:rPr lang="en-US" sz="2000" dirty="0" err="1"/>
            <a:t>nilai</a:t>
          </a:r>
          <a:r>
            <a:rPr lang="en-US" sz="2000" dirty="0"/>
            <a:t> </a:t>
          </a:r>
          <a:r>
            <a:rPr lang="en-US" sz="2000" dirty="0" err="1"/>
            <a:t>Praktik</a:t>
          </a:r>
          <a:r>
            <a:rPr lang="en-US" sz="2000" dirty="0"/>
            <a:t>/</a:t>
          </a:r>
          <a:r>
            <a:rPr lang="en-US" sz="2000" dirty="0" err="1"/>
            <a:t>Praktikum</a:t>
          </a:r>
          <a:r>
            <a:rPr lang="en-US" sz="2000" dirty="0"/>
            <a:t> </a:t>
          </a:r>
          <a:r>
            <a:rPr lang="en-US" sz="2000" dirty="0" err="1"/>
            <a:t>maka</a:t>
          </a:r>
          <a:r>
            <a:rPr lang="en-US" sz="2000" dirty="0"/>
            <a:t> Nilai   </a:t>
          </a:r>
          <a:r>
            <a:rPr lang="en-US" sz="2000" dirty="0" err="1"/>
            <a:t>akhir</a:t>
          </a:r>
          <a:r>
            <a:rPr lang="en-US" sz="2000" dirty="0"/>
            <a:t> MK: E</a:t>
          </a:r>
          <a:endParaRPr lang="id-ID" sz="2000" dirty="0"/>
        </a:p>
      </dgm:t>
    </dgm:pt>
    <dgm:pt modelId="{9B6F391D-E371-410C-BAA1-6C0EDAECD46B}" type="parTrans" cxnId="{DBDEF8C5-C91C-4B6C-BCEB-98A47EA129CD}">
      <dgm:prSet/>
      <dgm:spPr/>
      <dgm:t>
        <a:bodyPr/>
        <a:lstStyle/>
        <a:p>
          <a:endParaRPr lang="en-ID"/>
        </a:p>
      </dgm:t>
    </dgm:pt>
    <dgm:pt modelId="{9A949D5F-932A-44D3-8B3F-17C7CCF145D6}" type="sibTrans" cxnId="{DBDEF8C5-C91C-4B6C-BCEB-98A47EA129CD}">
      <dgm:prSet/>
      <dgm:spPr/>
      <dgm:t>
        <a:bodyPr/>
        <a:lstStyle/>
        <a:p>
          <a:endParaRPr lang="en-ID"/>
        </a:p>
      </dgm:t>
    </dgm:pt>
    <dgm:pt modelId="{4B569F10-4BAD-4582-A1CC-81CFE5DA8EAA}">
      <dgm:prSet phldrT="[Text]" custT="1"/>
      <dgm:spPr/>
      <dgm:t>
        <a:bodyPr/>
        <a:lstStyle/>
        <a:p>
          <a:pPr marL="457200" lvl="2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US" sz="2000" dirty="0" err="1"/>
            <a:t>Jika</a:t>
          </a:r>
          <a:r>
            <a:rPr lang="en-US" sz="2000" dirty="0"/>
            <a:t> </a:t>
          </a:r>
          <a:r>
            <a:rPr lang="en-US" sz="2000" dirty="0" err="1"/>
            <a:t>tidak</a:t>
          </a:r>
          <a:r>
            <a:rPr lang="en-US" sz="2000" dirty="0"/>
            <a:t> </a:t>
          </a:r>
          <a:r>
            <a:rPr lang="en-US" sz="2000" dirty="0" err="1"/>
            <a:t>ada</a:t>
          </a:r>
          <a:r>
            <a:rPr lang="en-US" sz="2000" dirty="0"/>
            <a:t> </a:t>
          </a:r>
          <a:r>
            <a:rPr lang="en-US" sz="2000" dirty="0" err="1"/>
            <a:t>nilai</a:t>
          </a:r>
          <a:r>
            <a:rPr lang="en-US" sz="2000" dirty="0"/>
            <a:t> </a:t>
          </a:r>
          <a:r>
            <a:rPr lang="en-US" sz="2000" dirty="0" err="1"/>
            <a:t>praktik</a:t>
          </a:r>
          <a:r>
            <a:rPr lang="en-US" sz="2000" dirty="0"/>
            <a:t>/</a:t>
          </a:r>
          <a:r>
            <a:rPr lang="en-US" sz="2000" dirty="0" err="1"/>
            <a:t>praktikum</a:t>
          </a:r>
          <a:r>
            <a:rPr lang="en-US" sz="2000" dirty="0"/>
            <a:t> </a:t>
          </a:r>
          <a:r>
            <a:rPr lang="en-US" sz="2000" dirty="0" err="1"/>
            <a:t>maka</a:t>
          </a:r>
          <a:r>
            <a:rPr lang="en-US" sz="2000" dirty="0"/>
            <a:t> Nilai </a:t>
          </a:r>
          <a:r>
            <a:rPr lang="en-US" sz="2000" dirty="0" err="1"/>
            <a:t>akhir</a:t>
          </a:r>
          <a:r>
            <a:rPr lang="en-US" sz="2000" dirty="0"/>
            <a:t> MK: E</a:t>
          </a:r>
          <a:endParaRPr lang="id-ID" sz="2000" dirty="0"/>
        </a:p>
      </dgm:t>
    </dgm:pt>
    <dgm:pt modelId="{AFFC5C1F-2825-4442-847F-5AEE444E2487}" type="parTrans" cxnId="{71E0E008-8BCD-4CA7-B7D4-D8941449AA2B}">
      <dgm:prSet/>
      <dgm:spPr/>
      <dgm:t>
        <a:bodyPr/>
        <a:lstStyle/>
        <a:p>
          <a:endParaRPr lang="en-ID"/>
        </a:p>
      </dgm:t>
    </dgm:pt>
    <dgm:pt modelId="{9209F22E-9C6D-44D9-80C6-43B635AD092C}" type="sibTrans" cxnId="{71E0E008-8BCD-4CA7-B7D4-D8941449AA2B}">
      <dgm:prSet/>
      <dgm:spPr/>
      <dgm:t>
        <a:bodyPr/>
        <a:lstStyle/>
        <a:p>
          <a:endParaRPr lang="en-ID"/>
        </a:p>
      </dgm:t>
    </dgm:pt>
    <dgm:pt modelId="{6A79D260-40F4-4970-9E0D-633DA5DD98C8}" type="pres">
      <dgm:prSet presAssocID="{6F90AAF9-9F9A-4920-B57E-B3B6FC5793D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82A023C9-C12A-45C5-9819-41B58F0C99FD}" type="pres">
      <dgm:prSet presAssocID="{99DFFEF1-88A6-4DB5-8839-9D5FF9E45D37}" presName="parentLin" presStyleCnt="0"/>
      <dgm:spPr/>
    </dgm:pt>
    <dgm:pt modelId="{9EA81BD6-A1C4-41BF-862D-A4F48219D79E}" type="pres">
      <dgm:prSet presAssocID="{99DFFEF1-88A6-4DB5-8839-9D5FF9E45D37}" presName="parentLeftMargin" presStyleLbl="node1" presStyleIdx="0" presStyleCnt="1"/>
      <dgm:spPr/>
      <dgm:t>
        <a:bodyPr/>
        <a:lstStyle/>
        <a:p>
          <a:endParaRPr lang="id-ID"/>
        </a:p>
      </dgm:t>
    </dgm:pt>
    <dgm:pt modelId="{411DA81A-40E1-469D-9606-0168F88528EC}" type="pres">
      <dgm:prSet presAssocID="{99DFFEF1-88A6-4DB5-8839-9D5FF9E45D37}" presName="parentText" presStyleLbl="node1" presStyleIdx="0" presStyleCnt="1" custScaleX="13429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480C49A-35D4-4CC4-96F7-D4A6A30FEC37}" type="pres">
      <dgm:prSet presAssocID="{99DFFEF1-88A6-4DB5-8839-9D5FF9E45D37}" presName="negativeSpace" presStyleCnt="0"/>
      <dgm:spPr/>
    </dgm:pt>
    <dgm:pt modelId="{3A053750-AC21-40E3-9A47-45AF744749F6}" type="pres">
      <dgm:prSet presAssocID="{99DFFEF1-88A6-4DB5-8839-9D5FF9E45D37}" presName="childText" presStyleLbl="conFgAcc1" presStyleIdx="0" presStyleCnt="1" custLinFactNeighborX="-4912" custLinFactNeighborY="1070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24250E27-0C6A-4D3C-8F5E-D0E1A8805E3D}" type="presOf" srcId="{D344D6AD-ACA9-4AB3-85B2-CC9C4DC265DA}" destId="{3A053750-AC21-40E3-9A47-45AF744749F6}" srcOrd="0" destOrd="6" presId="urn:microsoft.com/office/officeart/2005/8/layout/list1"/>
    <dgm:cxn modelId="{77D571F7-B89F-4BC0-8789-DD3229EA8F05}" type="presOf" srcId="{99DFFEF1-88A6-4DB5-8839-9D5FF9E45D37}" destId="{9EA81BD6-A1C4-41BF-862D-A4F48219D79E}" srcOrd="0" destOrd="0" presId="urn:microsoft.com/office/officeart/2005/8/layout/list1"/>
    <dgm:cxn modelId="{B85153CC-94E4-44C7-8CF8-C134F356D054}" type="presOf" srcId="{C24E88F1-0461-4788-BA2D-9527BB6C798A}" destId="{3A053750-AC21-40E3-9A47-45AF744749F6}" srcOrd="0" destOrd="1" presId="urn:microsoft.com/office/officeart/2005/8/layout/list1"/>
    <dgm:cxn modelId="{8D9F872B-7EF0-4DCC-A431-A94F2CF8951A}" srcId="{CEB1E7BC-DDEA-4AB3-88AB-90E6D0B4F02B}" destId="{EEE03AEF-50E9-462D-AEB9-3A449749BCE0}" srcOrd="2" destOrd="0" parTransId="{A7F649ED-7280-49B6-99A7-09A0C50D5211}" sibTransId="{A1ED72AD-071F-4F01-8361-D89E3977B273}"/>
    <dgm:cxn modelId="{6BC03FBA-1E1E-4ACD-8842-38EC897B7F87}" srcId="{06E64DE7-D6CE-4F28-81DC-9C4469E4F49B}" destId="{DFE8D688-4939-4422-8AFE-D26F17244EC4}" srcOrd="0" destOrd="0" parTransId="{375FB5E7-4805-4191-B4A5-2FC6746EDBCB}" sibTransId="{3614E783-B197-41A4-892D-8962A2EB3471}"/>
    <dgm:cxn modelId="{FE96FEEB-3A18-40AD-A381-0A7424FA3BD6}" type="presOf" srcId="{4B569F10-4BAD-4582-A1CC-81CFE5DA8EAA}" destId="{3A053750-AC21-40E3-9A47-45AF744749F6}" srcOrd="0" destOrd="2" presId="urn:microsoft.com/office/officeart/2005/8/layout/list1"/>
    <dgm:cxn modelId="{B769A8F4-66A4-439B-848C-9CAF85C62F09}" type="presOf" srcId="{CEB1E7BC-DDEA-4AB3-88AB-90E6D0B4F02B}" destId="{3A053750-AC21-40E3-9A47-45AF744749F6}" srcOrd="0" destOrd="0" presId="urn:microsoft.com/office/officeart/2005/8/layout/list1"/>
    <dgm:cxn modelId="{34E64D69-5950-4914-809A-D7DE6C1D4F4C}" type="presOf" srcId="{EEE03AEF-50E9-462D-AEB9-3A449749BCE0}" destId="{3A053750-AC21-40E3-9A47-45AF744749F6}" srcOrd="0" destOrd="3" presId="urn:microsoft.com/office/officeart/2005/8/layout/list1"/>
    <dgm:cxn modelId="{71E0E008-8BCD-4CA7-B7D4-D8941449AA2B}" srcId="{CEB1E7BC-DDEA-4AB3-88AB-90E6D0B4F02B}" destId="{4B569F10-4BAD-4582-A1CC-81CFE5DA8EAA}" srcOrd="1" destOrd="0" parTransId="{AFFC5C1F-2825-4442-847F-5AEE444E2487}" sibTransId="{9209F22E-9C6D-44D9-80C6-43B635AD092C}"/>
    <dgm:cxn modelId="{F80EABBE-FB00-40BC-B07C-FC760C5E920A}" srcId="{CEB1E7BC-DDEA-4AB3-88AB-90E6D0B4F02B}" destId="{C24E88F1-0461-4788-BA2D-9527BB6C798A}" srcOrd="0" destOrd="0" parTransId="{D7D0D1C9-9B2C-4699-97FB-B9BD2C4B78C8}" sibTransId="{ED57C227-DCB1-424A-99BE-8F419E2B99A6}"/>
    <dgm:cxn modelId="{0B522E35-342C-4AF5-A5A5-88017C54A96F}" type="presOf" srcId="{DFE8D688-4939-4422-8AFE-D26F17244EC4}" destId="{3A053750-AC21-40E3-9A47-45AF744749F6}" srcOrd="0" destOrd="5" presId="urn:microsoft.com/office/officeart/2005/8/layout/list1"/>
    <dgm:cxn modelId="{5D0240D4-A6F0-4410-AF82-59BFB10FBA94}" srcId="{99DFFEF1-88A6-4DB5-8839-9D5FF9E45D37}" destId="{06E64DE7-D6CE-4F28-81DC-9C4469E4F49B}" srcOrd="1" destOrd="0" parTransId="{A007D25C-7086-4CD0-9094-2625236AE3FD}" sibTransId="{C15E3C05-8185-4BF8-8EEA-59A645F0493F}"/>
    <dgm:cxn modelId="{35CE6811-00D6-49E3-9A61-B673A0157DFD}" srcId="{6F90AAF9-9F9A-4920-B57E-B3B6FC5793D6}" destId="{99DFFEF1-88A6-4DB5-8839-9D5FF9E45D37}" srcOrd="0" destOrd="0" parTransId="{9F8E3253-17AD-4D80-8F7B-1C1ECD2D4568}" sibTransId="{5CB901F2-7DBC-452D-A5BA-692C3B71E21F}"/>
    <dgm:cxn modelId="{35DE4712-A8B8-45DC-8070-E51399BB2B27}" type="presOf" srcId="{06E64DE7-D6CE-4F28-81DC-9C4469E4F49B}" destId="{3A053750-AC21-40E3-9A47-45AF744749F6}" srcOrd="0" destOrd="4" presId="urn:microsoft.com/office/officeart/2005/8/layout/list1"/>
    <dgm:cxn modelId="{B6F6DF8C-9A1A-47DC-A311-FBA5D45558F1}" type="presOf" srcId="{6F90AAF9-9F9A-4920-B57E-B3B6FC5793D6}" destId="{6A79D260-40F4-4970-9E0D-633DA5DD98C8}" srcOrd="0" destOrd="0" presId="urn:microsoft.com/office/officeart/2005/8/layout/list1"/>
    <dgm:cxn modelId="{DBDEF8C5-C91C-4B6C-BCEB-98A47EA129CD}" srcId="{06E64DE7-D6CE-4F28-81DC-9C4469E4F49B}" destId="{D344D6AD-ACA9-4AB3-85B2-CC9C4DC265DA}" srcOrd="1" destOrd="0" parTransId="{9B6F391D-E371-410C-BAA1-6C0EDAECD46B}" sibTransId="{9A949D5F-932A-44D3-8B3F-17C7CCF145D6}"/>
    <dgm:cxn modelId="{727CD1E7-C7F8-4A44-80AD-A87049409D1A}" type="presOf" srcId="{99DFFEF1-88A6-4DB5-8839-9D5FF9E45D37}" destId="{411DA81A-40E1-469D-9606-0168F88528EC}" srcOrd="1" destOrd="0" presId="urn:microsoft.com/office/officeart/2005/8/layout/list1"/>
    <dgm:cxn modelId="{E2B9E310-6C60-457A-9AE5-9E3C8FB3F31D}" srcId="{99DFFEF1-88A6-4DB5-8839-9D5FF9E45D37}" destId="{CEB1E7BC-DDEA-4AB3-88AB-90E6D0B4F02B}" srcOrd="0" destOrd="0" parTransId="{C39D6232-89B1-4381-B786-A9EAD1F1E7CB}" sibTransId="{EC6633BD-C95F-412C-94A7-89F6AFB790FA}"/>
    <dgm:cxn modelId="{8F390BC0-3B2B-4AF4-9098-CB9A14B06B67}" type="presParOf" srcId="{6A79D260-40F4-4970-9E0D-633DA5DD98C8}" destId="{82A023C9-C12A-45C5-9819-41B58F0C99FD}" srcOrd="0" destOrd="0" presId="urn:microsoft.com/office/officeart/2005/8/layout/list1"/>
    <dgm:cxn modelId="{BED94011-C505-4C28-B567-AF96A1BB5E59}" type="presParOf" srcId="{82A023C9-C12A-45C5-9819-41B58F0C99FD}" destId="{9EA81BD6-A1C4-41BF-862D-A4F48219D79E}" srcOrd="0" destOrd="0" presId="urn:microsoft.com/office/officeart/2005/8/layout/list1"/>
    <dgm:cxn modelId="{B7927B14-0ABF-4846-89F4-E64D8EDA7888}" type="presParOf" srcId="{82A023C9-C12A-45C5-9819-41B58F0C99FD}" destId="{411DA81A-40E1-469D-9606-0168F88528EC}" srcOrd="1" destOrd="0" presId="urn:microsoft.com/office/officeart/2005/8/layout/list1"/>
    <dgm:cxn modelId="{BF0871FB-E362-4BD7-84DB-3B0EE2EA6BD9}" type="presParOf" srcId="{6A79D260-40F4-4970-9E0D-633DA5DD98C8}" destId="{C480C49A-35D4-4CC4-96F7-D4A6A30FEC37}" srcOrd="1" destOrd="0" presId="urn:microsoft.com/office/officeart/2005/8/layout/list1"/>
    <dgm:cxn modelId="{C15E938B-A56D-4068-AF2E-655B285815D4}" type="presParOf" srcId="{6A79D260-40F4-4970-9E0D-633DA5DD98C8}" destId="{3A053750-AC21-40E3-9A47-45AF744749F6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1675C0-3DAE-48A4-BCF7-03841656BFA7}">
      <dsp:nvSpPr>
        <dsp:cNvPr id="0" name=""/>
        <dsp:cNvSpPr/>
      </dsp:nvSpPr>
      <dsp:spPr>
        <a:xfrm>
          <a:off x="94190" y="433516"/>
          <a:ext cx="3727274" cy="2855172"/>
        </a:xfrm>
        <a:prstGeom prst="round2SameRect">
          <a:avLst>
            <a:gd name="adj1" fmla="val 8000"/>
            <a:gd name="adj2" fmla="val 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400" kern="1200" dirty="0"/>
            <a:t>UAS adalah penilaian </a:t>
          </a:r>
          <a:r>
            <a:rPr lang="en-US" altLang="en-US" sz="2400" kern="1200" dirty="0" err="1"/>
            <a:t>pencapaian</a:t>
          </a:r>
          <a:r>
            <a:rPr lang="en-US" altLang="en-US" sz="2400" kern="1200" dirty="0"/>
            <a:t> </a:t>
          </a:r>
          <a:r>
            <a:rPr lang="en-US" altLang="en-US" sz="2400" kern="1200" dirty="0" err="1"/>
            <a:t>kompetensi</a:t>
          </a:r>
          <a:r>
            <a:rPr lang="en-US" altLang="en-US" sz="2400" kern="1200" dirty="0"/>
            <a:t> </a:t>
          </a:r>
          <a:r>
            <a:rPr lang="id-ID" sz="2400" kern="1200" dirty="0"/>
            <a:t>hasil belajar mahasiswa atas suatu mata kuliah</a:t>
          </a:r>
          <a:r>
            <a:rPr lang="en-US" sz="2400" kern="1200" dirty="0"/>
            <a:t>.</a:t>
          </a:r>
          <a:endParaRPr lang="id-ID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400" kern="1200" dirty="0"/>
            <a:t>Bentuk soal UAS berbentuk pilihan ganda atau esai</a:t>
          </a:r>
          <a:r>
            <a:rPr lang="en-US" sz="2400" kern="1200" dirty="0"/>
            <a:t> (</a:t>
          </a:r>
          <a:r>
            <a:rPr lang="en-US" sz="2400" kern="1200" dirty="0" err="1"/>
            <a:t>uraian</a:t>
          </a:r>
          <a:r>
            <a:rPr lang="en-US" sz="3200" kern="1200" dirty="0"/>
            <a:t>)</a:t>
          </a:r>
          <a:r>
            <a:rPr lang="id-ID" sz="3200" kern="1200" dirty="0"/>
            <a:t>.</a:t>
          </a:r>
        </a:p>
      </dsp:txBody>
      <dsp:txXfrm>
        <a:off x="161090" y="500416"/>
        <a:ext cx="3593474" cy="2788272"/>
      </dsp:txXfrm>
    </dsp:sp>
    <dsp:sp modelId="{E6FF4FB8-3A51-4E54-A4E3-DC28EE60EC6F}">
      <dsp:nvSpPr>
        <dsp:cNvPr id="0" name=""/>
        <dsp:cNvSpPr/>
      </dsp:nvSpPr>
      <dsp:spPr>
        <a:xfrm>
          <a:off x="69329" y="3282932"/>
          <a:ext cx="3900517" cy="119640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b="1" kern="1200" dirty="0"/>
            <a:t>Ujian Akhir Semester (UAS)</a:t>
          </a:r>
          <a:r>
            <a:rPr lang="en-US" sz="1800" b="1" kern="1200" dirty="0"/>
            <a:t> </a:t>
          </a:r>
          <a:endParaRPr lang="id-ID" sz="1800" b="1" kern="1200" dirty="0"/>
        </a:p>
      </dsp:txBody>
      <dsp:txXfrm>
        <a:off x="69329" y="3282932"/>
        <a:ext cx="2746843" cy="1196402"/>
      </dsp:txXfrm>
    </dsp:sp>
    <dsp:sp modelId="{2F34A205-CA6D-4996-B5A7-07F4A9A643BC}">
      <dsp:nvSpPr>
        <dsp:cNvPr id="0" name=""/>
        <dsp:cNvSpPr/>
      </dsp:nvSpPr>
      <dsp:spPr>
        <a:xfrm>
          <a:off x="2824469" y="3442306"/>
          <a:ext cx="1304545" cy="1304545"/>
        </a:xfrm>
        <a:prstGeom prst="ellipse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89A19F-0211-4FA1-B745-E078E3BA2831}">
      <dsp:nvSpPr>
        <dsp:cNvPr id="0" name=""/>
        <dsp:cNvSpPr/>
      </dsp:nvSpPr>
      <dsp:spPr>
        <a:xfrm>
          <a:off x="4494271" y="352682"/>
          <a:ext cx="3643149" cy="3178507"/>
        </a:xfrm>
        <a:prstGeom prst="round2SameRect">
          <a:avLst>
            <a:gd name="adj1" fmla="val 8000"/>
            <a:gd name="adj2" fmla="val 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altLang="en-US" sz="2400" kern="1200" dirty="0"/>
            <a:t>Materi UAS bersumber dari konsep-konsep penting seluruh modul/BMP </a:t>
          </a:r>
          <a:r>
            <a:rPr lang="en-US" altLang="en-US" sz="2400" kern="1200" dirty="0" err="1"/>
            <a:t>sesuai</a:t>
          </a:r>
          <a:r>
            <a:rPr lang="en-US" altLang="en-US" sz="2400" kern="1200" dirty="0"/>
            <a:t> </a:t>
          </a:r>
          <a:r>
            <a:rPr lang="en-US" altLang="en-US" sz="2400" kern="1200" dirty="0" err="1"/>
            <a:t>dengan</a:t>
          </a:r>
          <a:r>
            <a:rPr lang="en-US" altLang="en-US" sz="2400" kern="1200" dirty="0"/>
            <a:t> </a:t>
          </a:r>
          <a:r>
            <a:rPr lang="en-US" altLang="en-US" sz="2400" kern="1200" dirty="0" err="1"/>
            <a:t>tujuan</a:t>
          </a:r>
          <a:r>
            <a:rPr lang="en-US" altLang="en-US" sz="2400" kern="1200" dirty="0"/>
            <a:t> </a:t>
          </a:r>
          <a:r>
            <a:rPr lang="en-US" altLang="en-US" sz="2400" kern="1200" dirty="0" err="1"/>
            <a:t>pembelajaran</a:t>
          </a:r>
          <a:r>
            <a:rPr lang="en-US" altLang="en-US" sz="2400" kern="1200" dirty="0"/>
            <a:t> </a:t>
          </a:r>
          <a:r>
            <a:rPr lang="en-US" altLang="en-US" sz="2400" kern="1200" dirty="0" err="1"/>
            <a:t>dari</a:t>
          </a:r>
          <a:r>
            <a:rPr lang="en-US" altLang="en-US" sz="2400" kern="1200" dirty="0"/>
            <a:t> </a:t>
          </a:r>
          <a:r>
            <a:rPr lang="en-US" altLang="en-US" sz="2400" kern="1200" dirty="0" err="1"/>
            <a:t>mata</a:t>
          </a:r>
          <a:r>
            <a:rPr lang="en-US" altLang="en-US" sz="2400" kern="1200" dirty="0"/>
            <a:t> </a:t>
          </a:r>
          <a:r>
            <a:rPr lang="en-US" altLang="en-US" sz="2400" kern="1200" dirty="0" err="1"/>
            <a:t>kuliah</a:t>
          </a:r>
          <a:endParaRPr lang="en-US" altLang="en-US" sz="2400" kern="1200" dirty="0"/>
        </a:p>
      </dsp:txBody>
      <dsp:txXfrm>
        <a:off x="4568747" y="427158"/>
        <a:ext cx="3494197" cy="3104031"/>
      </dsp:txXfrm>
    </dsp:sp>
    <dsp:sp modelId="{AD6E4C86-DE82-4644-BDE4-4C1FDD0F13BC}">
      <dsp:nvSpPr>
        <dsp:cNvPr id="0" name=""/>
        <dsp:cNvSpPr/>
      </dsp:nvSpPr>
      <dsp:spPr>
        <a:xfrm>
          <a:off x="4529028" y="3276596"/>
          <a:ext cx="3727274" cy="119353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800" b="1" kern="1200" dirty="0" err="1"/>
            <a:t>Sumber</a:t>
          </a:r>
          <a:r>
            <a:rPr lang="en-US" altLang="en-US" sz="1800" b="1" kern="1200" dirty="0"/>
            <a:t> </a:t>
          </a:r>
          <a:r>
            <a:rPr lang="en-US" altLang="en-US" sz="1800" b="1" kern="1200" dirty="0" err="1"/>
            <a:t>materi</a:t>
          </a:r>
          <a:r>
            <a:rPr lang="en-US" altLang="en-US" sz="1800" b="1" kern="1200" dirty="0"/>
            <a:t> UAS</a:t>
          </a:r>
        </a:p>
      </dsp:txBody>
      <dsp:txXfrm>
        <a:off x="4529028" y="3276596"/>
        <a:ext cx="2624841" cy="1193531"/>
      </dsp:txXfrm>
    </dsp:sp>
    <dsp:sp modelId="{45C1DAD1-D8F7-452C-ADF6-15AD3D510813}">
      <dsp:nvSpPr>
        <dsp:cNvPr id="0" name=""/>
        <dsp:cNvSpPr/>
      </dsp:nvSpPr>
      <dsp:spPr>
        <a:xfrm>
          <a:off x="7190057" y="3462922"/>
          <a:ext cx="1304545" cy="1304545"/>
        </a:xfrm>
        <a:prstGeom prst="ellipse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CE69F1-7F1C-4A6C-89D0-A80D2EA90FFB}">
      <dsp:nvSpPr>
        <dsp:cNvPr id="0" name=""/>
        <dsp:cNvSpPr/>
      </dsp:nvSpPr>
      <dsp:spPr>
        <a:xfrm>
          <a:off x="0" y="99490"/>
          <a:ext cx="8759098" cy="134032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9803" tIns="604012" rIns="67980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b="1" kern="1200" dirty="0" err="1"/>
            <a:t>Mahasiswa</a:t>
          </a:r>
          <a:r>
            <a:rPr lang="en-GB" sz="1600" b="1" kern="1200" dirty="0"/>
            <a:t> </a:t>
          </a:r>
          <a:r>
            <a:rPr lang="en-GB" sz="1600" b="1" kern="1200" dirty="0" err="1"/>
            <a:t>harus</a:t>
          </a:r>
          <a:r>
            <a:rPr lang="en-GB" sz="1600" b="1" kern="1200" dirty="0"/>
            <a:t> </a:t>
          </a:r>
          <a:r>
            <a:rPr lang="en-GB" sz="1600" b="1" kern="1200" dirty="0" err="1"/>
            <a:t>mengunduh</a:t>
          </a:r>
          <a:r>
            <a:rPr lang="en-GB" sz="1600" b="1" kern="1200" dirty="0"/>
            <a:t> </a:t>
          </a:r>
          <a:r>
            <a:rPr lang="en-GB" sz="1600" b="1" kern="1200" dirty="0" err="1"/>
            <a:t>sendiri</a:t>
          </a:r>
          <a:r>
            <a:rPr lang="en-GB" sz="1600" b="1" kern="1200" dirty="0"/>
            <a:t> </a:t>
          </a:r>
          <a:r>
            <a:rPr lang="en-US" sz="1600" b="1" kern="1200" dirty="0" err="1"/>
            <a:t>dari</a:t>
          </a:r>
          <a:r>
            <a:rPr lang="en-US" sz="1600" b="1" kern="1200" dirty="0"/>
            <a:t> </a:t>
          </a:r>
          <a:r>
            <a:rPr lang="en-GB" sz="1600" b="1" kern="1200" dirty="0" err="1"/>
            <a:t>laman</a:t>
          </a:r>
          <a:r>
            <a:rPr lang="en-GB" sz="1600" b="1" kern="1200" dirty="0"/>
            <a:t> </a:t>
          </a:r>
          <a:r>
            <a:rPr lang="en-GB" sz="1600" b="1" kern="1200" dirty="0">
              <a:solidFill>
                <a:srgbClr val="0000FF"/>
              </a:solidFill>
            </a:rPr>
            <a:t>https://the.ut.ac.id </a:t>
          </a:r>
          <a:r>
            <a:rPr lang="en-GB" sz="1600" b="1" kern="1200" dirty="0" err="1"/>
            <a:t>sesuai</a:t>
          </a:r>
          <a:r>
            <a:rPr lang="en-GB" sz="1600" b="1" kern="1200" dirty="0"/>
            <a:t> MK yang </a:t>
          </a:r>
          <a:r>
            <a:rPr lang="en-GB" sz="1600" b="1" kern="1200" dirty="0" err="1"/>
            <a:t>tertera</a:t>
          </a:r>
          <a:r>
            <a:rPr lang="en-GB" sz="1600" b="1" kern="1200" dirty="0"/>
            <a:t> </a:t>
          </a:r>
          <a:r>
            <a:rPr lang="en-GB" sz="1600" b="1" kern="1200" dirty="0" err="1"/>
            <a:t>pada</a:t>
          </a:r>
          <a:r>
            <a:rPr lang="en-GB" sz="1600" b="1" kern="1200" dirty="0"/>
            <a:t> KTPU</a:t>
          </a:r>
          <a:endParaRPr lang="id-ID" sz="1600" b="1" kern="1200" dirty="0"/>
        </a:p>
      </dsp:txBody>
      <dsp:txXfrm>
        <a:off x="0" y="99490"/>
        <a:ext cx="8759098" cy="1340324"/>
      </dsp:txXfrm>
    </dsp:sp>
    <dsp:sp modelId="{7EF646F6-19AC-44BD-97C0-071348E2B25F}">
      <dsp:nvSpPr>
        <dsp:cNvPr id="0" name=""/>
        <dsp:cNvSpPr/>
      </dsp:nvSpPr>
      <dsp:spPr>
        <a:xfrm>
          <a:off x="437954" y="34774"/>
          <a:ext cx="7655381" cy="6108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1751" tIns="0" rIns="23175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err="1"/>
            <a:t>Wajib</a:t>
          </a:r>
          <a:r>
            <a:rPr lang="en-GB" sz="2000" b="1" kern="1200" dirty="0"/>
            <a:t> </a:t>
          </a:r>
          <a:r>
            <a:rPr lang="en-GB" sz="2000" b="1" kern="1200" dirty="0" err="1"/>
            <a:t>unduh</a:t>
          </a:r>
          <a:r>
            <a:rPr lang="en-GB" sz="2000" b="1" kern="1200" dirty="0"/>
            <a:t> </a:t>
          </a:r>
          <a:r>
            <a:rPr lang="en-GB" sz="2000" b="1" kern="1200" dirty="0" err="1"/>
            <a:t>Naskah</a:t>
          </a:r>
          <a:r>
            <a:rPr lang="en-GB" sz="2000" b="1" kern="1200" dirty="0"/>
            <a:t> UAS THE, Cover BJU, </a:t>
          </a:r>
          <a:r>
            <a:rPr lang="en-GB" sz="2000" b="1" kern="1200" dirty="0" err="1"/>
            <a:t>dan</a:t>
          </a:r>
          <a:r>
            <a:rPr lang="en-GB" sz="2000" b="1" kern="1200" dirty="0"/>
            <a:t> </a:t>
          </a:r>
          <a:r>
            <a:rPr lang="en-GB" sz="2000" b="1" kern="1200" dirty="0" err="1"/>
            <a:t>Surat</a:t>
          </a:r>
          <a:r>
            <a:rPr lang="en-GB" sz="2000" b="1" kern="1200" dirty="0"/>
            <a:t> </a:t>
          </a:r>
          <a:r>
            <a:rPr lang="en-GB" sz="2000" b="1" kern="1200" dirty="0" err="1"/>
            <a:t>Pernyataan</a:t>
          </a:r>
          <a:endParaRPr lang="id-ID" sz="2000" b="1" kern="1200" dirty="0"/>
        </a:p>
      </dsp:txBody>
      <dsp:txXfrm>
        <a:off x="467773" y="64593"/>
        <a:ext cx="7595743" cy="551197"/>
      </dsp:txXfrm>
    </dsp:sp>
    <dsp:sp modelId="{B0C63AB7-2E1E-4F16-A391-C04452172229}">
      <dsp:nvSpPr>
        <dsp:cNvPr id="0" name=""/>
        <dsp:cNvSpPr/>
      </dsp:nvSpPr>
      <dsp:spPr>
        <a:xfrm>
          <a:off x="0" y="1207548"/>
          <a:ext cx="8759098" cy="24693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9803" tIns="604012" rIns="67980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/>
            <a:t>BJU </a:t>
          </a:r>
          <a:r>
            <a:rPr lang="en-US" sz="1600" b="1" kern="1200" dirty="0" err="1"/>
            <a:t>dapat</a:t>
          </a:r>
          <a:r>
            <a:rPr lang="en-US" sz="1600" b="1" kern="1200" dirty="0"/>
            <a:t> di</a:t>
          </a:r>
          <a:r>
            <a:rPr lang="id-ID" sz="1600" b="1" kern="1200" dirty="0"/>
            <a:t>tulis tangan atau diketik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D" sz="1600" b="1" kern="1200" dirty="0" err="1"/>
            <a:t>Mengisi</a:t>
          </a:r>
          <a:r>
            <a:rPr lang="en-ID" sz="1600" b="1" kern="1200" dirty="0"/>
            <a:t> </a:t>
          </a:r>
          <a:r>
            <a:rPr lang="en-ID" sz="1600" b="1" kern="1200" dirty="0" err="1"/>
            <a:t>dan</a:t>
          </a:r>
          <a:r>
            <a:rPr lang="en-ID" sz="1600" b="1" kern="1200" dirty="0"/>
            <a:t> </a:t>
          </a:r>
          <a:r>
            <a:rPr lang="en-ID" sz="1600" b="1" kern="1200" dirty="0" err="1"/>
            <a:t>Menandatangani</a:t>
          </a:r>
          <a:r>
            <a:rPr lang="en-ID" sz="1600" b="1" kern="1200" dirty="0"/>
            <a:t> </a:t>
          </a:r>
          <a:r>
            <a:rPr lang="en-ID" sz="1600" b="1" kern="1200" dirty="0" err="1"/>
            <a:t>identitas</a:t>
          </a:r>
          <a:r>
            <a:rPr lang="en-ID" sz="1600" b="1" kern="1200" dirty="0"/>
            <a:t> </a:t>
          </a:r>
          <a:r>
            <a:rPr lang="en-ID" sz="1600" b="1" kern="1200" dirty="0" err="1"/>
            <a:t>pada</a:t>
          </a:r>
          <a:r>
            <a:rPr lang="en-ID" sz="1600" b="1" kern="1200" dirty="0"/>
            <a:t> cover BJU </a:t>
          </a:r>
          <a:r>
            <a:rPr lang="en-ID" sz="1600" b="1" kern="1200" dirty="0" err="1"/>
            <a:t>dan</a:t>
          </a:r>
          <a:r>
            <a:rPr lang="en-ID" sz="1600" b="1" kern="1200" dirty="0"/>
            <a:t> </a:t>
          </a:r>
          <a:r>
            <a:rPr lang="en-ID" sz="1600" b="1" kern="1200" dirty="0" err="1"/>
            <a:t>Surat</a:t>
          </a:r>
          <a:r>
            <a:rPr lang="en-ID" sz="1600" b="1" kern="1200" dirty="0"/>
            <a:t> </a:t>
          </a:r>
          <a:r>
            <a:rPr lang="en-ID" sz="1600" b="1" kern="1200" dirty="0" err="1"/>
            <a:t>Pernyataan</a:t>
          </a:r>
          <a:r>
            <a:rPr lang="en-ID" sz="1600" b="1" kern="1200" dirty="0"/>
            <a:t> </a:t>
          </a:r>
          <a:r>
            <a:rPr lang="en-ID" sz="1600" b="1" kern="1200" dirty="0" err="1"/>
            <a:t>Kejujuran</a:t>
          </a:r>
          <a:r>
            <a:rPr lang="en-ID" sz="1600" b="1" kern="1200" dirty="0"/>
            <a:t> </a:t>
          </a:r>
          <a:r>
            <a:rPr lang="en-ID" sz="1600" b="1" kern="1200" dirty="0" err="1"/>
            <a:t>Akademik</a:t>
          </a:r>
          <a:r>
            <a:rPr lang="en-ID" sz="1600" b="1" kern="1200" dirty="0"/>
            <a:t> </a:t>
          </a:r>
          <a:r>
            <a:rPr lang="en-ID" sz="1600" b="1" kern="1200" dirty="0" err="1"/>
            <a:t>dengan</a:t>
          </a:r>
          <a:r>
            <a:rPr lang="en-ID" sz="1600" b="1" kern="1200" dirty="0"/>
            <a:t> </a:t>
          </a:r>
          <a:r>
            <a:rPr lang="en-ID" sz="1600" b="1" kern="1200" dirty="0" err="1"/>
            <a:t>benar</a:t>
          </a:r>
          <a:endParaRPr lang="id-ID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b="1" kern="1200" dirty="0"/>
            <a:t>MK </a:t>
          </a:r>
          <a:r>
            <a:rPr lang="en-GB" sz="1600" b="1" kern="1200" dirty="0" err="1"/>
            <a:t>pada</a:t>
          </a:r>
          <a:r>
            <a:rPr lang="en-GB" sz="1600" b="1" kern="1200" dirty="0"/>
            <a:t> BJU yang </a:t>
          </a:r>
          <a:r>
            <a:rPr lang="en-GB" sz="1600" b="1" kern="1200" dirty="0" err="1"/>
            <a:t>diunggah</a:t>
          </a:r>
          <a:r>
            <a:rPr lang="en-GB" sz="1600" b="1" kern="1200" dirty="0"/>
            <a:t> </a:t>
          </a:r>
          <a:r>
            <a:rPr lang="en-GB" sz="1600" b="1" kern="1200" dirty="0" err="1"/>
            <a:t>harus</a:t>
          </a:r>
          <a:r>
            <a:rPr lang="en-GB" sz="1600" b="1" kern="1200" dirty="0"/>
            <a:t> </a:t>
          </a:r>
          <a:r>
            <a:rPr lang="en-GB" sz="1600" b="1" kern="1200" dirty="0" err="1"/>
            <a:t>sama</a:t>
          </a:r>
          <a:r>
            <a:rPr lang="en-GB" sz="1600" b="1" kern="1200" dirty="0"/>
            <a:t> </a:t>
          </a:r>
          <a:r>
            <a:rPr lang="en-GB" sz="1600" b="1" kern="1200" dirty="0" err="1"/>
            <a:t>dengan</a:t>
          </a:r>
          <a:endParaRPr lang="id-ID" sz="1600" b="1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b="1" kern="1200" dirty="0"/>
            <a:t>MK </a:t>
          </a:r>
          <a:r>
            <a:rPr lang="en-GB" sz="1600" b="1" kern="1200" dirty="0" err="1"/>
            <a:t>naskah</a:t>
          </a:r>
          <a:r>
            <a:rPr lang="en-GB" sz="1600" b="1" kern="1200" dirty="0"/>
            <a:t> </a:t>
          </a:r>
          <a:r>
            <a:rPr lang="en-GB" sz="1600" b="1" kern="1200" dirty="0" err="1"/>
            <a:t>soal</a:t>
          </a:r>
          <a:r>
            <a:rPr lang="en-GB" sz="1600" b="1" kern="1200" dirty="0"/>
            <a:t> yang </a:t>
          </a:r>
          <a:r>
            <a:rPr lang="en-GB" sz="1600" b="1" kern="1200" dirty="0" err="1"/>
            <a:t>diunduh</a:t>
          </a:r>
          <a:endParaRPr lang="id-ID" sz="1600" b="1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b="1" kern="1200" dirty="0" err="1"/>
            <a:t>Pilihan</a:t>
          </a:r>
          <a:r>
            <a:rPr lang="en-GB" sz="1600" b="1" kern="1200" dirty="0"/>
            <a:t> MK yang </a:t>
          </a:r>
          <a:r>
            <a:rPr lang="en-GB" sz="1600" b="1" kern="1200" dirty="0" err="1"/>
            <a:t>ada</a:t>
          </a:r>
          <a:r>
            <a:rPr lang="en-GB" sz="1600" b="1" kern="1200" dirty="0"/>
            <a:t> di </a:t>
          </a:r>
          <a:r>
            <a:rPr lang="en-GB" sz="1600" b="1" kern="1200" dirty="0" err="1"/>
            <a:t>aplikasi</a:t>
          </a:r>
          <a:endParaRPr lang="id-ID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rgbClr val="FF0000"/>
              </a:solidFill>
            </a:rPr>
            <a:t>Batas </a:t>
          </a:r>
          <a:r>
            <a:rPr lang="en-US" sz="1600" b="1" kern="1200" dirty="0" err="1" smtClean="0">
              <a:solidFill>
                <a:srgbClr val="FF0000"/>
              </a:solidFill>
            </a:rPr>
            <a:t>Pengerjaan</a:t>
          </a:r>
          <a:r>
            <a:rPr lang="en-US" sz="1600" b="1" kern="1200" dirty="0" smtClean="0">
              <a:solidFill>
                <a:srgbClr val="FF0000"/>
              </a:solidFill>
            </a:rPr>
            <a:t> THE </a:t>
          </a:r>
          <a:r>
            <a:rPr lang="en-US" sz="1600" b="1" kern="1200" dirty="0" err="1" smtClean="0">
              <a:solidFill>
                <a:srgbClr val="FF0000"/>
              </a:solidFill>
            </a:rPr>
            <a:t>Maks</a:t>
          </a:r>
          <a:r>
            <a:rPr lang="en-US" sz="1600" b="1" kern="1200" dirty="0" smtClean="0">
              <a:solidFill>
                <a:srgbClr val="FF0000"/>
              </a:solidFill>
            </a:rPr>
            <a:t> 6 Jam </a:t>
          </a:r>
          <a:r>
            <a:rPr lang="en-US" sz="1600" b="1" kern="1200" dirty="0" err="1" smtClean="0">
              <a:solidFill>
                <a:srgbClr val="FF0000"/>
              </a:solidFill>
            </a:rPr>
            <a:t>sejak</a:t>
          </a:r>
          <a:r>
            <a:rPr lang="en-US" sz="1600" b="1" kern="1200" dirty="0" smtClean="0">
              <a:solidFill>
                <a:srgbClr val="FF0000"/>
              </a:solidFill>
            </a:rPr>
            <a:t> </a:t>
          </a:r>
          <a:r>
            <a:rPr lang="en-US" sz="1600" b="1" kern="1200" dirty="0" err="1" smtClean="0">
              <a:solidFill>
                <a:srgbClr val="FF0000"/>
              </a:solidFill>
            </a:rPr>
            <a:t>Unduh</a:t>
          </a:r>
          <a:r>
            <a:rPr lang="en-US" sz="1600" b="1" kern="1200" dirty="0" smtClean="0">
              <a:solidFill>
                <a:srgbClr val="FF0000"/>
              </a:solidFill>
            </a:rPr>
            <a:t> </a:t>
          </a:r>
          <a:r>
            <a:rPr lang="en-US" sz="1600" b="1" kern="1200" dirty="0" err="1" smtClean="0">
              <a:solidFill>
                <a:srgbClr val="FF0000"/>
              </a:solidFill>
            </a:rPr>
            <a:t>Naskah</a:t>
          </a:r>
          <a:r>
            <a:rPr lang="en-US" sz="1600" b="1" kern="1200" dirty="0" smtClean="0">
              <a:solidFill>
                <a:srgbClr val="FF0000"/>
              </a:solidFill>
            </a:rPr>
            <a:t> (</a:t>
          </a:r>
          <a:r>
            <a:rPr lang="en-US" sz="1600" b="1" kern="1200" dirty="0" err="1" smtClean="0">
              <a:solidFill>
                <a:srgbClr val="FF0000"/>
              </a:solidFill>
            </a:rPr>
            <a:t>atau</a:t>
          </a:r>
          <a:r>
            <a:rPr lang="en-US" sz="1600" b="1" kern="1200" dirty="0" smtClean="0">
              <a:solidFill>
                <a:srgbClr val="FF0000"/>
              </a:solidFill>
            </a:rPr>
            <a:t> </a:t>
          </a:r>
          <a:r>
            <a:rPr lang="en-US" sz="1600" b="1" kern="1200" dirty="0" err="1" smtClean="0">
              <a:solidFill>
                <a:srgbClr val="FF0000"/>
              </a:solidFill>
            </a:rPr>
            <a:t>sesuai</a:t>
          </a:r>
          <a:r>
            <a:rPr lang="en-US" sz="1600" b="1" kern="1200" dirty="0" smtClean="0">
              <a:solidFill>
                <a:srgbClr val="FF0000"/>
              </a:solidFill>
            </a:rPr>
            <a:t> </a:t>
          </a:r>
          <a:r>
            <a:rPr lang="en-US" sz="1600" b="1" kern="1200" dirty="0" err="1" smtClean="0">
              <a:solidFill>
                <a:srgbClr val="FF0000"/>
              </a:solidFill>
            </a:rPr>
            <a:t>ketentuan</a:t>
          </a:r>
          <a:r>
            <a:rPr lang="en-US" sz="1600" b="1" kern="1200" dirty="0" smtClean="0">
              <a:solidFill>
                <a:srgbClr val="FF0000"/>
              </a:solidFill>
            </a:rPr>
            <a:t>)</a:t>
          </a:r>
          <a:endParaRPr lang="id-ID" sz="1600" b="1" kern="1200" dirty="0">
            <a:solidFill>
              <a:srgbClr val="FF0000"/>
            </a:solidFill>
          </a:endParaRPr>
        </a:p>
      </dsp:txBody>
      <dsp:txXfrm>
        <a:off x="0" y="1207548"/>
        <a:ext cx="8759098" cy="2469387"/>
      </dsp:txXfrm>
    </dsp:sp>
    <dsp:sp modelId="{7FEFC131-609C-4C26-BAE3-6D68DF3E61D0}">
      <dsp:nvSpPr>
        <dsp:cNvPr id="0" name=""/>
        <dsp:cNvSpPr/>
      </dsp:nvSpPr>
      <dsp:spPr>
        <a:xfrm>
          <a:off x="435984" y="1230494"/>
          <a:ext cx="7663904" cy="4646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1751" tIns="0" rIns="23175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err="1"/>
            <a:t>Unggah</a:t>
          </a:r>
          <a:r>
            <a:rPr lang="en-GB" sz="2000" b="1" kern="1200" dirty="0"/>
            <a:t> BJU</a:t>
          </a:r>
          <a:endParaRPr lang="id-ID" sz="2000" b="1" kern="1200" dirty="0"/>
        </a:p>
      </dsp:txBody>
      <dsp:txXfrm>
        <a:off x="458668" y="1253178"/>
        <a:ext cx="7618536" cy="419325"/>
      </dsp:txXfrm>
    </dsp:sp>
    <dsp:sp modelId="{47FD9A31-0DA5-4DE6-8D26-33444F72BC0A}">
      <dsp:nvSpPr>
        <dsp:cNvPr id="0" name=""/>
        <dsp:cNvSpPr/>
      </dsp:nvSpPr>
      <dsp:spPr>
        <a:xfrm>
          <a:off x="0" y="3611615"/>
          <a:ext cx="8759098" cy="13694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9803" tIns="604012" rIns="67980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b="1" kern="1200" dirty="0"/>
            <a:t>pdf </a:t>
          </a:r>
          <a:r>
            <a:rPr lang="en-GB" sz="1600" b="1" kern="1200" dirty="0">
              <a:sym typeface="Wingdings" panose="05000000000000000000" pitchFamily="2" charset="2"/>
            </a:rPr>
            <a:t> </a:t>
          </a:r>
          <a:r>
            <a:rPr lang="en-GB" sz="1600" b="1" kern="1200" dirty="0" err="1">
              <a:sym typeface="Wingdings" panose="05000000000000000000" pitchFamily="2" charset="2"/>
            </a:rPr>
            <a:t>maks</a:t>
          </a:r>
          <a:r>
            <a:rPr lang="en-GB" sz="1600" b="1" kern="1200" dirty="0"/>
            <a:t> 2 Mb</a:t>
          </a:r>
          <a:endParaRPr lang="id-ID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b="1" kern="1200" dirty="0"/>
            <a:t>audio/video </a:t>
          </a:r>
          <a:r>
            <a:rPr lang="en-GB" sz="1600" b="1" kern="1200" dirty="0">
              <a:sym typeface="Wingdings" panose="05000000000000000000" pitchFamily="2" charset="2"/>
            </a:rPr>
            <a:t> </a:t>
          </a:r>
          <a:r>
            <a:rPr lang="en-GB" sz="1600" b="1" kern="1200" dirty="0" err="1">
              <a:sym typeface="Wingdings" panose="05000000000000000000" pitchFamily="2" charset="2"/>
            </a:rPr>
            <a:t>maks</a:t>
          </a:r>
          <a:r>
            <a:rPr lang="en-GB" sz="1600" b="1" kern="1200" dirty="0">
              <a:sym typeface="Wingdings" panose="05000000000000000000" pitchFamily="2" charset="2"/>
            </a:rPr>
            <a:t> 50 Mb</a:t>
          </a:r>
          <a:endParaRPr lang="id-ID" sz="1600" b="1" kern="1200" dirty="0"/>
        </a:p>
      </dsp:txBody>
      <dsp:txXfrm>
        <a:off x="0" y="3611615"/>
        <a:ext cx="8759098" cy="1369462"/>
      </dsp:txXfrm>
    </dsp:sp>
    <dsp:sp modelId="{6BECBA0B-47BA-497E-986E-2D15957BAE88}">
      <dsp:nvSpPr>
        <dsp:cNvPr id="0" name=""/>
        <dsp:cNvSpPr/>
      </dsp:nvSpPr>
      <dsp:spPr>
        <a:xfrm>
          <a:off x="209184" y="3867756"/>
          <a:ext cx="7986475" cy="2907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1751" tIns="0" rIns="23175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/>
            <a:t>Ukuran</a:t>
          </a:r>
          <a:r>
            <a:rPr lang="en-US" sz="2000" b="1" kern="1200" dirty="0"/>
            <a:t> file BJU</a:t>
          </a:r>
          <a:endParaRPr lang="id-ID" sz="2000" b="1" kern="1200" dirty="0"/>
        </a:p>
      </dsp:txBody>
      <dsp:txXfrm>
        <a:off x="223378" y="3881950"/>
        <a:ext cx="7958087" cy="2623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053750-AC21-40E3-9A47-45AF744749F6}">
      <dsp:nvSpPr>
        <dsp:cNvPr id="0" name=""/>
        <dsp:cNvSpPr/>
      </dsp:nvSpPr>
      <dsp:spPr>
        <a:xfrm>
          <a:off x="0" y="307560"/>
          <a:ext cx="8805835" cy="136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3431" tIns="374904" rIns="683431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Nilai </a:t>
          </a:r>
          <a:r>
            <a:rPr lang="en-US" sz="1800" kern="1200" dirty="0" err="1"/>
            <a:t>Ujian</a:t>
          </a:r>
          <a:r>
            <a:rPr lang="en-US" sz="1800" kern="1200" dirty="0"/>
            <a:t> </a:t>
          </a:r>
          <a:r>
            <a:rPr lang="en-US" sz="1800" kern="1200" dirty="0" err="1"/>
            <a:t>Akhir</a:t>
          </a:r>
          <a:r>
            <a:rPr lang="en-US" sz="1800" kern="1200" dirty="0"/>
            <a:t> Semester (UAS)</a:t>
          </a:r>
          <a:endParaRPr lang="id-ID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Nilai </a:t>
          </a:r>
          <a:r>
            <a:rPr lang="en-US" sz="1800" kern="1200" dirty="0" err="1"/>
            <a:t>Pendukung</a:t>
          </a:r>
          <a:r>
            <a:rPr lang="en-US" sz="1800" kern="1200" dirty="0"/>
            <a:t> (Proses </a:t>
          </a:r>
          <a:r>
            <a:rPr lang="en-US" sz="1800" kern="1200" dirty="0" err="1"/>
            <a:t>pembelajaran</a:t>
          </a:r>
          <a:r>
            <a:rPr lang="en-US" sz="1800" kern="1200" dirty="0"/>
            <a:t>): TTM/</a:t>
          </a:r>
          <a:r>
            <a:rPr lang="en-US" sz="1800" kern="1200" dirty="0" err="1"/>
            <a:t>Tuweb</a:t>
          </a:r>
          <a:r>
            <a:rPr lang="en-US" sz="1800" kern="1200" dirty="0"/>
            <a:t>, </a:t>
          </a:r>
          <a:r>
            <a:rPr lang="en-US" sz="1800" kern="1200" dirty="0" err="1"/>
            <a:t>atau</a:t>
          </a:r>
          <a:r>
            <a:rPr lang="en-US" sz="1800" kern="1200" dirty="0"/>
            <a:t> </a:t>
          </a:r>
          <a:r>
            <a:rPr lang="en-US" sz="1800" kern="1200" dirty="0" err="1"/>
            <a:t>Tuton</a:t>
          </a:r>
          <a:r>
            <a:rPr lang="en-US" sz="1800" kern="1200" dirty="0"/>
            <a:t>, </a:t>
          </a:r>
          <a:r>
            <a:rPr lang="en-US" sz="1800" kern="1200" dirty="0" err="1"/>
            <a:t>atau</a:t>
          </a:r>
          <a:r>
            <a:rPr lang="en-US" sz="1800" kern="1200" dirty="0"/>
            <a:t> TMK</a:t>
          </a:r>
          <a:endParaRPr lang="id-ID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Nilai </a:t>
          </a:r>
          <a:r>
            <a:rPr lang="en-US" sz="1800" kern="1200" dirty="0" err="1"/>
            <a:t>Praktik</a:t>
          </a:r>
          <a:r>
            <a:rPr lang="en-US" sz="1800" kern="1200" dirty="0"/>
            <a:t>/</a:t>
          </a:r>
          <a:r>
            <a:rPr lang="en-US" sz="1800" kern="1200" dirty="0" err="1"/>
            <a:t>Praktikum</a:t>
          </a:r>
          <a:endParaRPr lang="id-ID" sz="1800" kern="1200" dirty="0"/>
        </a:p>
      </dsp:txBody>
      <dsp:txXfrm>
        <a:off x="0" y="307560"/>
        <a:ext cx="8805835" cy="1360800"/>
      </dsp:txXfrm>
    </dsp:sp>
    <dsp:sp modelId="{411DA81A-40E1-469D-9606-0168F88528EC}">
      <dsp:nvSpPr>
        <dsp:cNvPr id="0" name=""/>
        <dsp:cNvSpPr/>
      </dsp:nvSpPr>
      <dsp:spPr>
        <a:xfrm>
          <a:off x="440291" y="41880"/>
          <a:ext cx="8278057" cy="531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988" tIns="0" rIns="23298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/>
            <a:t>Nilai </a:t>
          </a:r>
          <a:r>
            <a:rPr lang="en-GB" sz="2400" b="1" kern="1200" dirty="0" err="1"/>
            <a:t>akhir</a:t>
          </a:r>
          <a:r>
            <a:rPr lang="en-GB" sz="2400" b="1" kern="1200" dirty="0"/>
            <a:t> </a:t>
          </a:r>
          <a:r>
            <a:rPr lang="en-GB" sz="2400" b="1" kern="1200" dirty="0" err="1"/>
            <a:t>mata</a:t>
          </a:r>
          <a:r>
            <a:rPr lang="en-GB" sz="2400" b="1" kern="1200" dirty="0"/>
            <a:t> </a:t>
          </a:r>
          <a:r>
            <a:rPr lang="en-GB" sz="2400" b="1" kern="1200" dirty="0" err="1"/>
            <a:t>kuliah</a:t>
          </a:r>
          <a:endParaRPr lang="id-ID" sz="2400" b="1" kern="1200" dirty="0"/>
        </a:p>
      </dsp:txBody>
      <dsp:txXfrm>
        <a:off x="466230" y="67819"/>
        <a:ext cx="8226179" cy="479482"/>
      </dsp:txXfrm>
    </dsp:sp>
    <dsp:sp modelId="{F6BD4EED-4205-4EB9-83E2-946BF17DFA60}">
      <dsp:nvSpPr>
        <dsp:cNvPr id="0" name=""/>
        <dsp:cNvSpPr/>
      </dsp:nvSpPr>
      <dsp:spPr>
        <a:xfrm>
          <a:off x="0" y="2031240"/>
          <a:ext cx="8805835" cy="1927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3431" tIns="374904" rIns="683431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50% </a:t>
          </a:r>
          <a:r>
            <a:rPr lang="en-US" sz="1800" kern="1200" dirty="0" err="1"/>
            <a:t>nilai</a:t>
          </a:r>
          <a:r>
            <a:rPr lang="en-US" sz="1800" kern="1200" dirty="0"/>
            <a:t> TTM/</a:t>
          </a:r>
          <a:r>
            <a:rPr lang="en-US" sz="1800" kern="1200" dirty="0" err="1"/>
            <a:t>Tuweb</a:t>
          </a:r>
          <a:r>
            <a:rPr lang="en-US" sz="1800" kern="1200" dirty="0"/>
            <a:t> + 50% </a:t>
          </a:r>
          <a:r>
            <a:rPr lang="en-US" sz="1800" kern="1200" dirty="0" err="1"/>
            <a:t>nilai</a:t>
          </a:r>
          <a:r>
            <a:rPr lang="en-US" sz="1800" kern="1200" dirty="0"/>
            <a:t> UAS</a:t>
          </a:r>
          <a:endParaRPr lang="id-ID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30% </a:t>
          </a:r>
          <a:r>
            <a:rPr lang="en-US" sz="1800" kern="1200" dirty="0" err="1"/>
            <a:t>nilai</a:t>
          </a:r>
          <a:r>
            <a:rPr lang="en-US" sz="1800" kern="1200" dirty="0"/>
            <a:t> </a:t>
          </a:r>
          <a:r>
            <a:rPr lang="en-US" sz="1800" kern="1200" dirty="0" err="1"/>
            <a:t>Tuton</a:t>
          </a:r>
          <a:r>
            <a:rPr lang="en-US" sz="1800" kern="1200" dirty="0"/>
            <a:t> + 70% UAS</a:t>
          </a:r>
          <a:endParaRPr lang="id-ID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20% </a:t>
          </a:r>
          <a:r>
            <a:rPr lang="en-US" sz="1800" kern="1200" dirty="0" err="1"/>
            <a:t>nilai</a:t>
          </a:r>
          <a:r>
            <a:rPr lang="en-US" sz="1800" kern="1200" dirty="0"/>
            <a:t> TMK + 80% UAS</a:t>
          </a:r>
          <a:endParaRPr lang="id-ID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>
              <a:solidFill>
                <a:srgbClr val="FF0000"/>
              </a:solidFill>
            </a:rPr>
            <a:t>Nilai </a:t>
          </a:r>
          <a:r>
            <a:rPr lang="en-US" sz="1800" b="1" kern="1200" dirty="0" err="1">
              <a:solidFill>
                <a:srgbClr val="FF0000"/>
              </a:solidFill>
            </a:rPr>
            <a:t>Pendukung</a:t>
          </a:r>
          <a:r>
            <a:rPr lang="en-US" sz="1800" b="1" kern="1200" dirty="0">
              <a:solidFill>
                <a:srgbClr val="FF0000"/>
              </a:solidFill>
            </a:rPr>
            <a:t> </a:t>
          </a:r>
          <a:r>
            <a:rPr lang="en-US" sz="1800" b="1" kern="1200" dirty="0" err="1">
              <a:solidFill>
                <a:srgbClr val="FF0000"/>
              </a:solidFill>
            </a:rPr>
            <a:t>dapat</a:t>
          </a:r>
          <a:r>
            <a:rPr lang="en-US" sz="1800" b="1" kern="1200" dirty="0">
              <a:solidFill>
                <a:srgbClr val="FF0000"/>
              </a:solidFill>
            </a:rPr>
            <a:t> </a:t>
          </a:r>
          <a:r>
            <a:rPr lang="en-US" sz="1800" b="1" kern="1200" dirty="0" err="1">
              <a:solidFill>
                <a:srgbClr val="FF0000"/>
              </a:solidFill>
            </a:rPr>
            <a:t>berkontribusi</a:t>
          </a:r>
          <a:r>
            <a:rPr lang="en-US" sz="1800" b="1" kern="1200" dirty="0">
              <a:solidFill>
                <a:srgbClr val="FF0000"/>
              </a:solidFill>
            </a:rPr>
            <a:t> </a:t>
          </a:r>
          <a:r>
            <a:rPr lang="en-US" sz="1800" b="1" kern="1200" dirty="0" err="1">
              <a:solidFill>
                <a:srgbClr val="FF0000"/>
              </a:solidFill>
            </a:rPr>
            <a:t>ke</a:t>
          </a:r>
          <a:r>
            <a:rPr lang="en-US" sz="1800" b="1" kern="1200" dirty="0">
              <a:solidFill>
                <a:srgbClr val="FF0000"/>
              </a:solidFill>
            </a:rPr>
            <a:t> </a:t>
          </a:r>
          <a:r>
            <a:rPr lang="en-US" sz="1800" b="1" kern="1200" dirty="0" err="1">
              <a:solidFill>
                <a:srgbClr val="FF0000"/>
              </a:solidFill>
            </a:rPr>
            <a:t>nilai</a:t>
          </a:r>
          <a:r>
            <a:rPr lang="en-US" sz="1800" b="1" kern="1200" dirty="0">
              <a:solidFill>
                <a:srgbClr val="FF0000"/>
              </a:solidFill>
            </a:rPr>
            <a:t> </a:t>
          </a:r>
          <a:r>
            <a:rPr lang="en-US" sz="1800" b="1" kern="1200" dirty="0" err="1">
              <a:solidFill>
                <a:srgbClr val="FF0000"/>
              </a:solidFill>
            </a:rPr>
            <a:t>akhir</a:t>
          </a:r>
          <a:r>
            <a:rPr lang="en-US" sz="1800" b="1" kern="1200" dirty="0">
              <a:solidFill>
                <a:srgbClr val="FF0000"/>
              </a:solidFill>
            </a:rPr>
            <a:t> </a:t>
          </a:r>
          <a:r>
            <a:rPr lang="en-US" sz="1800" b="1" kern="1200" dirty="0" err="1">
              <a:solidFill>
                <a:srgbClr val="FF0000"/>
              </a:solidFill>
            </a:rPr>
            <a:t>mata</a:t>
          </a:r>
          <a:r>
            <a:rPr lang="en-US" sz="1800" b="1" kern="1200" dirty="0">
              <a:solidFill>
                <a:srgbClr val="FF0000"/>
              </a:solidFill>
            </a:rPr>
            <a:t> </a:t>
          </a:r>
          <a:r>
            <a:rPr lang="en-US" sz="1800" b="1" kern="1200" dirty="0" err="1">
              <a:solidFill>
                <a:srgbClr val="FF0000"/>
              </a:solidFill>
            </a:rPr>
            <a:t>kuliah</a:t>
          </a:r>
          <a:r>
            <a:rPr lang="en-US" sz="1800" b="1" kern="1200" dirty="0">
              <a:solidFill>
                <a:srgbClr val="FF0000"/>
              </a:solidFill>
            </a:rPr>
            <a:t> </a:t>
          </a:r>
          <a:r>
            <a:rPr lang="en-US" sz="1800" b="1" kern="1200" dirty="0" err="1">
              <a:solidFill>
                <a:srgbClr val="FF0000"/>
              </a:solidFill>
            </a:rPr>
            <a:t>apabila</a:t>
          </a:r>
          <a:r>
            <a:rPr lang="en-US" sz="1800" b="1" kern="1200" dirty="0">
              <a:solidFill>
                <a:srgbClr val="FF0000"/>
              </a:solidFill>
            </a:rPr>
            <a:t> </a:t>
          </a:r>
          <a:r>
            <a:rPr lang="en-US" sz="1800" b="1" kern="1200" dirty="0" err="1">
              <a:solidFill>
                <a:srgbClr val="FF0000"/>
              </a:solidFill>
            </a:rPr>
            <a:t>nilai</a:t>
          </a:r>
          <a:r>
            <a:rPr lang="en-US" sz="1800" b="1" kern="1200" dirty="0">
              <a:solidFill>
                <a:srgbClr val="FF0000"/>
              </a:solidFill>
            </a:rPr>
            <a:t> UAS &gt;= 30% (30 </a:t>
          </a:r>
          <a:r>
            <a:rPr lang="en-US" sz="1800" b="1" kern="1200" dirty="0" err="1">
              <a:solidFill>
                <a:srgbClr val="FF0000"/>
              </a:solidFill>
            </a:rPr>
            <a:t>dari</a:t>
          </a:r>
          <a:r>
            <a:rPr lang="en-US" sz="1800" b="1" kern="1200" dirty="0">
              <a:solidFill>
                <a:srgbClr val="FF0000"/>
              </a:solidFill>
            </a:rPr>
            <a:t> 100)</a:t>
          </a:r>
          <a:endParaRPr lang="id-ID" sz="1800" b="1" kern="1200" dirty="0">
            <a:solidFill>
              <a:srgbClr val="FF0000"/>
            </a:solidFill>
          </a:endParaRPr>
        </a:p>
      </dsp:txBody>
      <dsp:txXfrm>
        <a:off x="0" y="2031240"/>
        <a:ext cx="8805835" cy="1927800"/>
      </dsp:txXfrm>
    </dsp:sp>
    <dsp:sp modelId="{A0C8EF78-C2CD-4E6E-959F-1C4FADCEAFA2}">
      <dsp:nvSpPr>
        <dsp:cNvPr id="0" name=""/>
        <dsp:cNvSpPr/>
      </dsp:nvSpPr>
      <dsp:spPr>
        <a:xfrm>
          <a:off x="443461" y="1796661"/>
          <a:ext cx="8131906" cy="5313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988" tIns="0" rIns="23298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/>
            <a:t>Perhitungan</a:t>
          </a:r>
          <a:r>
            <a:rPr lang="en-US" sz="2400" b="1" kern="1200" dirty="0"/>
            <a:t> </a:t>
          </a:r>
          <a:r>
            <a:rPr lang="en-US" sz="2400" b="1" kern="1200" dirty="0" err="1"/>
            <a:t>nilai</a:t>
          </a:r>
          <a:r>
            <a:rPr lang="en-US" sz="2400" b="1" kern="1200" dirty="0"/>
            <a:t> </a:t>
          </a:r>
          <a:r>
            <a:rPr lang="en-US" sz="2400" b="1" kern="1200" dirty="0" err="1"/>
            <a:t>akhir</a:t>
          </a:r>
          <a:r>
            <a:rPr lang="en-US" sz="2400" b="1" kern="1200" dirty="0"/>
            <a:t> </a:t>
          </a:r>
          <a:r>
            <a:rPr lang="en-US" sz="2400" b="1" kern="1200" dirty="0" err="1"/>
            <a:t>mata</a:t>
          </a:r>
          <a:r>
            <a:rPr lang="en-US" sz="2400" b="1" kern="1200" dirty="0"/>
            <a:t> </a:t>
          </a:r>
          <a:r>
            <a:rPr lang="en-US" sz="2400" b="1" kern="1200" dirty="0" err="1"/>
            <a:t>kuliah</a:t>
          </a:r>
          <a:endParaRPr lang="id-ID" sz="2400" b="1" kern="1200" dirty="0"/>
        </a:p>
      </dsp:txBody>
      <dsp:txXfrm>
        <a:off x="469400" y="1822600"/>
        <a:ext cx="8080028" cy="479482"/>
      </dsp:txXfrm>
    </dsp:sp>
    <dsp:sp modelId="{A7DAA1CD-A8C2-48DD-815B-9AD33AAF7ACC}">
      <dsp:nvSpPr>
        <dsp:cNvPr id="0" name=""/>
        <dsp:cNvSpPr/>
      </dsp:nvSpPr>
      <dsp:spPr>
        <a:xfrm>
          <a:off x="0" y="4321920"/>
          <a:ext cx="8805835" cy="1559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3431" tIns="374904" rIns="683431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D" sz="1800" b="0" i="0" u="none" kern="1200" dirty="0"/>
            <a:t>Nilai </a:t>
          </a:r>
          <a:r>
            <a:rPr lang="en-ID" sz="1800" b="0" i="0" u="none" kern="1200" dirty="0" err="1"/>
            <a:t>pendukung</a:t>
          </a:r>
          <a:r>
            <a:rPr lang="en-ID" sz="1800" b="0" i="0" u="none" kern="1200" dirty="0"/>
            <a:t> </a:t>
          </a:r>
          <a:r>
            <a:rPr lang="en-ID" sz="1800" b="1" i="0" u="none" kern="1200" dirty="0" err="1"/>
            <a:t>dapat</a:t>
          </a:r>
          <a:r>
            <a:rPr lang="en-ID" sz="1800" b="1" i="0" u="none" kern="1200" dirty="0"/>
            <a:t> </a:t>
          </a:r>
          <a:r>
            <a:rPr lang="en-ID" sz="1800" b="1" i="0" u="none" kern="1200" dirty="0" err="1"/>
            <a:t>meningkatkan</a:t>
          </a:r>
          <a:r>
            <a:rPr lang="en-ID" sz="1800" b="1" i="0" u="none" kern="1200" dirty="0"/>
            <a:t> </a:t>
          </a:r>
          <a:r>
            <a:rPr lang="en-ID" sz="1800" b="0" i="0" u="none" kern="1200" dirty="0" err="1"/>
            <a:t>nilai</a:t>
          </a:r>
          <a:r>
            <a:rPr lang="en-ID" sz="1800" b="0" i="0" u="none" kern="1200" dirty="0"/>
            <a:t> </a:t>
          </a:r>
          <a:r>
            <a:rPr lang="en-ID" sz="1800" b="0" i="0" u="none" kern="1200" dirty="0" err="1"/>
            <a:t>akhir</a:t>
          </a:r>
          <a:r>
            <a:rPr lang="en-ID" sz="1800" b="0" i="0" u="none" kern="1200" dirty="0"/>
            <a:t>, </a:t>
          </a:r>
          <a:r>
            <a:rPr lang="en-ID" sz="1800" b="0" i="0" u="none" kern="1200" dirty="0" err="1"/>
            <a:t>tetapi</a:t>
          </a:r>
          <a:r>
            <a:rPr lang="en-ID" sz="1800" b="0" i="0" u="none" kern="1200" dirty="0"/>
            <a:t> </a:t>
          </a:r>
          <a:r>
            <a:rPr lang="en-ID" sz="1800" b="1" i="0" u="none" kern="1200" dirty="0" err="1"/>
            <a:t>tidak</a:t>
          </a:r>
          <a:r>
            <a:rPr lang="en-ID" sz="1800" b="1" i="0" u="none" kern="1200" dirty="0"/>
            <a:t> </a:t>
          </a:r>
          <a:r>
            <a:rPr lang="en-ID" sz="1800" b="1" i="0" u="none" kern="1200" dirty="0" err="1"/>
            <a:t>dapat</a:t>
          </a:r>
          <a:r>
            <a:rPr lang="en-ID" sz="1800" b="1" i="0" u="none" kern="1200" dirty="0"/>
            <a:t> </a:t>
          </a:r>
          <a:r>
            <a:rPr lang="en-ID" sz="1800" b="1" i="0" u="none" kern="1200" dirty="0" err="1"/>
            <a:t>mengurangi</a:t>
          </a:r>
          <a:r>
            <a:rPr lang="en-ID" sz="1800" b="0" i="0" u="none" kern="1200" dirty="0"/>
            <a:t> </a:t>
          </a:r>
          <a:r>
            <a:rPr lang="en-ID" sz="1800" b="0" i="0" u="none" kern="1200" dirty="0" err="1"/>
            <a:t>nilai</a:t>
          </a:r>
          <a:r>
            <a:rPr lang="en-ID" sz="1800" b="0" i="0" u="none" kern="1200" dirty="0"/>
            <a:t> </a:t>
          </a:r>
          <a:r>
            <a:rPr lang="en-ID" sz="1800" b="0" i="0" u="none" kern="1200" dirty="0" err="1"/>
            <a:t>akhir</a:t>
          </a:r>
          <a:r>
            <a:rPr lang="en-ID" sz="1800" b="0" i="0" u="none" kern="1200" dirty="0"/>
            <a:t> </a:t>
          </a:r>
          <a:r>
            <a:rPr lang="en-ID" sz="1800" b="0" i="0" u="none" kern="1200" dirty="0" err="1"/>
            <a:t>mata</a:t>
          </a:r>
          <a:r>
            <a:rPr lang="en-ID" sz="1800" b="0" i="0" u="none" kern="1200" dirty="0"/>
            <a:t> </a:t>
          </a:r>
          <a:r>
            <a:rPr lang="en-ID" sz="1800" b="0" i="0" u="none" kern="1200" dirty="0" err="1"/>
            <a:t>kuliah</a:t>
          </a:r>
          <a:r>
            <a:rPr lang="en-ID" sz="1800" b="0" i="0" u="none" kern="1200" dirty="0"/>
            <a:t>. </a:t>
          </a:r>
          <a:endParaRPr lang="id-ID" sz="1800" u="none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D" sz="1800" b="0" i="0" u="none" kern="1200" dirty="0" err="1"/>
            <a:t>Jika</a:t>
          </a:r>
          <a:r>
            <a:rPr lang="en-ID" sz="1800" b="0" i="0" u="none" kern="1200" dirty="0"/>
            <a:t> </a:t>
          </a:r>
          <a:r>
            <a:rPr lang="en-ID" sz="1800" b="0" i="0" u="none" kern="1200" dirty="0" err="1"/>
            <a:t>nilai</a:t>
          </a:r>
          <a:r>
            <a:rPr lang="en-ID" sz="1800" b="0" i="0" u="none" kern="1200" dirty="0"/>
            <a:t> </a:t>
          </a:r>
          <a:r>
            <a:rPr lang="en-ID" sz="1800" b="0" i="0" u="none" kern="1200" dirty="0" err="1"/>
            <a:t>ujian</a:t>
          </a:r>
          <a:r>
            <a:rPr lang="en-ID" sz="1800" b="0" i="0" u="none" kern="1200" dirty="0"/>
            <a:t> </a:t>
          </a:r>
          <a:r>
            <a:rPr lang="en-ID" sz="1800" b="0" i="0" u="none" kern="1200" dirty="0" err="1"/>
            <a:t>lebih</a:t>
          </a:r>
          <a:r>
            <a:rPr lang="en-ID" sz="1800" b="0" i="0" u="none" kern="1200" dirty="0"/>
            <a:t> </a:t>
          </a:r>
          <a:r>
            <a:rPr lang="en-ID" sz="1800" b="0" i="0" u="none" kern="1200" dirty="0" err="1"/>
            <a:t>besar</a:t>
          </a:r>
          <a:r>
            <a:rPr lang="en-ID" sz="1800" b="0" i="0" u="none" kern="1200" dirty="0"/>
            <a:t> </a:t>
          </a:r>
          <a:r>
            <a:rPr lang="en-ID" sz="1800" b="0" i="0" u="none" kern="1200" dirty="0" err="1"/>
            <a:t>daripada</a:t>
          </a:r>
          <a:r>
            <a:rPr lang="en-ID" sz="1800" b="0" i="0" u="none" kern="1200" dirty="0"/>
            <a:t> </a:t>
          </a:r>
          <a:r>
            <a:rPr lang="en-ID" sz="1800" b="0" i="0" u="none" kern="1200" dirty="0" err="1"/>
            <a:t>nilai</a:t>
          </a:r>
          <a:r>
            <a:rPr lang="en-ID" sz="1800" b="0" i="0" u="none" kern="1200" dirty="0"/>
            <a:t> </a:t>
          </a:r>
          <a:r>
            <a:rPr lang="en-ID" sz="1800" b="0" i="0" u="none" kern="1200" dirty="0" err="1"/>
            <a:t>pendukung</a:t>
          </a:r>
          <a:r>
            <a:rPr lang="en-ID" sz="1800" b="0" i="0" u="none" kern="1200" dirty="0"/>
            <a:t>, </a:t>
          </a:r>
          <a:r>
            <a:rPr lang="en-ID" sz="1800" b="0" i="0" u="none" kern="1200" dirty="0" err="1"/>
            <a:t>maka</a:t>
          </a:r>
          <a:r>
            <a:rPr lang="en-ID" sz="1800" b="0" i="0" u="none" kern="1200" dirty="0"/>
            <a:t> </a:t>
          </a:r>
          <a:r>
            <a:rPr lang="en-ID" sz="1800" b="0" i="0" u="none" kern="1200" dirty="0" err="1"/>
            <a:t>nilai</a:t>
          </a:r>
          <a:r>
            <a:rPr lang="en-ID" sz="1800" b="0" i="0" u="none" kern="1200" dirty="0"/>
            <a:t> </a:t>
          </a:r>
          <a:r>
            <a:rPr lang="en-ID" sz="1800" b="0" i="0" u="none" kern="1200" dirty="0" err="1"/>
            <a:t>pendukung</a:t>
          </a:r>
          <a:r>
            <a:rPr lang="en-ID" sz="1800" b="0" i="0" u="none" kern="1200" dirty="0"/>
            <a:t> </a:t>
          </a:r>
          <a:r>
            <a:rPr lang="en-ID" sz="1800" b="0" i="0" u="none" kern="1200" dirty="0" err="1"/>
            <a:t>tidak</a:t>
          </a:r>
          <a:r>
            <a:rPr lang="en-ID" sz="1800" b="0" i="0" u="none" kern="1200" dirty="0"/>
            <a:t> </a:t>
          </a:r>
          <a:r>
            <a:rPr lang="en-ID" sz="1800" b="0" i="0" u="none" kern="1200" dirty="0" err="1"/>
            <a:t>berkontribusi</a:t>
          </a:r>
          <a:r>
            <a:rPr lang="en-ID" sz="1800" b="0" i="0" u="none" kern="1200" dirty="0"/>
            <a:t> </a:t>
          </a:r>
          <a:r>
            <a:rPr lang="en-ID" sz="1800" b="0" i="0" u="none" kern="1200" dirty="0" err="1"/>
            <a:t>terhadap</a:t>
          </a:r>
          <a:r>
            <a:rPr lang="en-ID" sz="1800" b="0" i="0" u="none" kern="1200" dirty="0"/>
            <a:t> </a:t>
          </a:r>
          <a:r>
            <a:rPr lang="en-ID" sz="1800" b="0" i="0" u="none" kern="1200" dirty="0" err="1"/>
            <a:t>nilai</a:t>
          </a:r>
          <a:r>
            <a:rPr lang="en-ID" sz="1800" b="0" i="0" u="none" kern="1200" dirty="0"/>
            <a:t> </a:t>
          </a:r>
          <a:r>
            <a:rPr lang="en-ID" sz="1800" b="0" i="0" u="none" kern="1200" dirty="0" err="1"/>
            <a:t>akhir</a:t>
          </a:r>
          <a:r>
            <a:rPr lang="en-ID" sz="1800" b="0" i="0" u="none" kern="1200" dirty="0"/>
            <a:t> </a:t>
          </a:r>
          <a:r>
            <a:rPr lang="en-ID" sz="1800" b="0" i="0" u="none" kern="1200" dirty="0" err="1"/>
            <a:t>mata</a:t>
          </a:r>
          <a:r>
            <a:rPr lang="en-ID" sz="1800" b="0" i="0" u="none" kern="1200" dirty="0"/>
            <a:t> </a:t>
          </a:r>
          <a:r>
            <a:rPr lang="en-ID" sz="1800" b="0" i="0" u="none" kern="1200" dirty="0" err="1"/>
            <a:t>kuliah</a:t>
          </a:r>
          <a:r>
            <a:rPr lang="en-ID" sz="1800" b="0" i="0" u="none" kern="1200" dirty="0"/>
            <a:t>.</a:t>
          </a:r>
          <a:endParaRPr lang="id-ID" sz="1800" u="none" kern="1200" dirty="0"/>
        </a:p>
      </dsp:txBody>
      <dsp:txXfrm>
        <a:off x="0" y="4321920"/>
        <a:ext cx="8805835" cy="1559250"/>
      </dsp:txXfrm>
    </dsp:sp>
    <dsp:sp modelId="{152396E5-CC4A-4988-A0B7-0A898C12D615}">
      <dsp:nvSpPr>
        <dsp:cNvPr id="0" name=""/>
        <dsp:cNvSpPr/>
      </dsp:nvSpPr>
      <dsp:spPr>
        <a:xfrm>
          <a:off x="443461" y="4087341"/>
          <a:ext cx="8131906" cy="5313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988" tIns="0" rIns="232988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err="1"/>
            <a:t>Apakah</a:t>
          </a:r>
          <a:r>
            <a:rPr lang="en-US" sz="2100" b="1" kern="1200" dirty="0"/>
            <a:t> </a:t>
          </a:r>
          <a:r>
            <a:rPr lang="en-US" sz="2100" b="1" kern="1200" dirty="0" err="1"/>
            <a:t>nilai</a:t>
          </a:r>
          <a:r>
            <a:rPr lang="en-US" sz="2100" b="1" kern="1200" dirty="0"/>
            <a:t> </a:t>
          </a:r>
          <a:r>
            <a:rPr lang="en-US" sz="2100" b="1" kern="1200" dirty="0" err="1"/>
            <a:t>pendukung</a:t>
          </a:r>
          <a:r>
            <a:rPr lang="en-US" sz="2100" b="1" kern="1200" dirty="0"/>
            <a:t> </a:t>
          </a:r>
          <a:r>
            <a:rPr lang="en-US" sz="2100" b="1" kern="1200" dirty="0" err="1"/>
            <a:t>dapat</a:t>
          </a:r>
          <a:r>
            <a:rPr lang="en-US" sz="2100" b="1" kern="1200" dirty="0"/>
            <a:t> </a:t>
          </a:r>
          <a:r>
            <a:rPr lang="en-US" sz="2100" b="1" kern="1200" dirty="0" err="1"/>
            <a:t>mengurangi</a:t>
          </a:r>
          <a:r>
            <a:rPr lang="en-US" sz="2100" b="1" kern="1200" dirty="0"/>
            <a:t> </a:t>
          </a:r>
          <a:r>
            <a:rPr lang="en-US" sz="2100" b="1" kern="1200" dirty="0" err="1"/>
            <a:t>nilai</a:t>
          </a:r>
          <a:r>
            <a:rPr lang="en-US" sz="2100" b="1" kern="1200" dirty="0"/>
            <a:t> </a:t>
          </a:r>
          <a:r>
            <a:rPr lang="en-US" sz="2100" b="1" kern="1200" dirty="0" err="1"/>
            <a:t>akhir</a:t>
          </a:r>
          <a:r>
            <a:rPr lang="en-US" sz="2100" b="1" kern="1200" dirty="0"/>
            <a:t> </a:t>
          </a:r>
          <a:r>
            <a:rPr lang="en-US" sz="2100" b="1" kern="1200" dirty="0" err="1"/>
            <a:t>mata</a:t>
          </a:r>
          <a:r>
            <a:rPr lang="en-US" sz="2100" b="1" kern="1200" dirty="0"/>
            <a:t> </a:t>
          </a:r>
          <a:r>
            <a:rPr lang="en-US" sz="2100" b="1" kern="1200" dirty="0" err="1"/>
            <a:t>kuliah</a:t>
          </a:r>
          <a:r>
            <a:rPr lang="en-US" sz="2100" b="1" kern="1200" dirty="0"/>
            <a:t>? </a:t>
          </a:r>
          <a:endParaRPr lang="id-ID" sz="2100" b="1" kern="1200" dirty="0"/>
        </a:p>
      </dsp:txBody>
      <dsp:txXfrm>
        <a:off x="469400" y="4113280"/>
        <a:ext cx="8080028" cy="4794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053750-AC21-40E3-9A47-45AF744749F6}">
      <dsp:nvSpPr>
        <dsp:cNvPr id="0" name=""/>
        <dsp:cNvSpPr/>
      </dsp:nvSpPr>
      <dsp:spPr>
        <a:xfrm>
          <a:off x="0" y="473631"/>
          <a:ext cx="8576374" cy="3320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5622" tIns="645668" rIns="665622" bIns="142240" numCol="1" spcCol="1270" anchor="t" anchorCtr="0">
          <a:noAutofit/>
        </a:bodyPr>
        <a:lstStyle/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/>
            <a:t>Praktik</a:t>
          </a:r>
          <a:r>
            <a:rPr lang="en-US" sz="2000" kern="1200" dirty="0"/>
            <a:t>/</a:t>
          </a:r>
          <a:r>
            <a:rPr lang="en-US" sz="2000" kern="1200" dirty="0" err="1"/>
            <a:t>Praktikum</a:t>
          </a:r>
          <a:r>
            <a:rPr lang="en-US" sz="2000" kern="1200" dirty="0"/>
            <a:t>:</a:t>
          </a:r>
          <a:endParaRPr lang="id-ID" sz="2000" kern="1200" dirty="0"/>
        </a:p>
        <a:p>
          <a:pPr marL="457200" lvl="2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100% </a:t>
          </a:r>
          <a:r>
            <a:rPr lang="en-US" sz="2000" kern="1200" dirty="0" err="1"/>
            <a:t>dari</a:t>
          </a:r>
          <a:r>
            <a:rPr lang="en-US" sz="2000" kern="1200" dirty="0"/>
            <a:t> </a:t>
          </a:r>
          <a:r>
            <a:rPr lang="en-US" sz="2000" kern="1200" dirty="0" err="1"/>
            <a:t>nilai</a:t>
          </a:r>
          <a:r>
            <a:rPr lang="en-US" sz="2000" kern="1200" dirty="0"/>
            <a:t> </a:t>
          </a:r>
          <a:r>
            <a:rPr lang="en-US" sz="2000" kern="1200" dirty="0" err="1"/>
            <a:t>Praktik</a:t>
          </a:r>
          <a:r>
            <a:rPr lang="en-US" sz="2000" kern="1200" dirty="0"/>
            <a:t>/</a:t>
          </a:r>
          <a:r>
            <a:rPr lang="en-US" sz="2000" kern="1200" dirty="0" err="1"/>
            <a:t>Praktikum</a:t>
          </a:r>
          <a:endParaRPr lang="id-ID" sz="2000" kern="1200" dirty="0"/>
        </a:p>
        <a:p>
          <a:pPr marL="457200" lvl="2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/>
            <a:t>Jika</a:t>
          </a:r>
          <a:r>
            <a:rPr lang="en-US" sz="2000" kern="1200" dirty="0"/>
            <a:t> </a:t>
          </a:r>
          <a:r>
            <a:rPr lang="en-US" sz="2000" kern="1200" dirty="0" err="1"/>
            <a:t>tidak</a:t>
          </a:r>
          <a:r>
            <a:rPr lang="en-US" sz="2000" kern="1200" dirty="0"/>
            <a:t> </a:t>
          </a:r>
          <a:r>
            <a:rPr lang="en-US" sz="2000" kern="1200" dirty="0" err="1"/>
            <a:t>ada</a:t>
          </a:r>
          <a:r>
            <a:rPr lang="en-US" sz="2000" kern="1200" dirty="0"/>
            <a:t> </a:t>
          </a:r>
          <a:r>
            <a:rPr lang="en-US" sz="2000" kern="1200" dirty="0" err="1"/>
            <a:t>nilai</a:t>
          </a:r>
          <a:r>
            <a:rPr lang="en-US" sz="2000" kern="1200" dirty="0"/>
            <a:t> </a:t>
          </a:r>
          <a:r>
            <a:rPr lang="en-US" sz="2000" kern="1200" dirty="0" err="1"/>
            <a:t>praktik</a:t>
          </a:r>
          <a:r>
            <a:rPr lang="en-US" sz="2000" kern="1200" dirty="0"/>
            <a:t>/</a:t>
          </a:r>
          <a:r>
            <a:rPr lang="en-US" sz="2000" kern="1200" dirty="0" err="1"/>
            <a:t>praktikum</a:t>
          </a:r>
          <a:r>
            <a:rPr lang="en-US" sz="2000" kern="1200" dirty="0"/>
            <a:t> </a:t>
          </a:r>
          <a:r>
            <a:rPr lang="en-US" sz="2000" kern="1200" dirty="0" err="1"/>
            <a:t>maka</a:t>
          </a:r>
          <a:r>
            <a:rPr lang="en-US" sz="2000" kern="1200" dirty="0"/>
            <a:t> Nilai </a:t>
          </a:r>
          <a:r>
            <a:rPr lang="en-US" sz="2000" kern="1200" dirty="0" err="1"/>
            <a:t>akhir</a:t>
          </a:r>
          <a:r>
            <a:rPr lang="en-US" sz="2000" kern="1200" dirty="0"/>
            <a:t> MK: E</a:t>
          </a:r>
          <a:endParaRPr lang="id-ID" sz="2000" kern="1200" dirty="0"/>
        </a:p>
        <a:p>
          <a:pPr marL="457200" lvl="2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d-ID" sz="2000" kern="1200" dirty="0"/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/>
            <a:t>Berpraktik</a:t>
          </a:r>
          <a:r>
            <a:rPr lang="en-US" sz="2000" kern="1200" dirty="0"/>
            <a:t>/</a:t>
          </a:r>
          <a:r>
            <a:rPr lang="en-US" sz="2000" kern="1200" dirty="0" err="1"/>
            <a:t>Berpraktikum</a:t>
          </a:r>
          <a:r>
            <a:rPr lang="en-US" sz="2000" kern="1200" dirty="0"/>
            <a:t>:</a:t>
          </a:r>
          <a:endParaRPr lang="id-ID" sz="2000" kern="1200" dirty="0"/>
        </a:p>
        <a:p>
          <a:pPr marL="457200" lvl="2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50% UAS + 50% </a:t>
          </a:r>
          <a:r>
            <a:rPr lang="en-US" sz="2000" kern="1200" dirty="0" err="1"/>
            <a:t>Praktik</a:t>
          </a:r>
          <a:r>
            <a:rPr lang="en-US" sz="2000" kern="1200" dirty="0"/>
            <a:t>/</a:t>
          </a:r>
          <a:r>
            <a:rPr lang="en-US" sz="2000" kern="1200" dirty="0" err="1"/>
            <a:t>Praktikum</a:t>
          </a:r>
          <a:endParaRPr lang="id-ID" sz="2000" kern="1200" dirty="0"/>
        </a:p>
        <a:p>
          <a:pPr marL="457200" lvl="2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/>
            <a:t>Jika</a:t>
          </a:r>
          <a:r>
            <a:rPr lang="en-US" sz="2000" kern="1200" dirty="0"/>
            <a:t> </a:t>
          </a:r>
          <a:r>
            <a:rPr lang="en-US" sz="2000" kern="1200" dirty="0" err="1"/>
            <a:t>tidak</a:t>
          </a:r>
          <a:r>
            <a:rPr lang="en-US" sz="2000" kern="1200" dirty="0"/>
            <a:t> </a:t>
          </a:r>
          <a:r>
            <a:rPr lang="en-US" sz="2000" kern="1200" dirty="0" err="1"/>
            <a:t>ada</a:t>
          </a:r>
          <a:r>
            <a:rPr lang="en-US" sz="2000" kern="1200" dirty="0"/>
            <a:t> </a:t>
          </a:r>
          <a:r>
            <a:rPr lang="en-US" sz="2000" kern="1200" dirty="0" err="1"/>
            <a:t>nilai</a:t>
          </a:r>
          <a:r>
            <a:rPr lang="en-US" sz="2000" kern="1200" dirty="0"/>
            <a:t> UAS </a:t>
          </a:r>
          <a:r>
            <a:rPr lang="en-US" sz="2000" kern="1200" dirty="0" err="1"/>
            <a:t>atau</a:t>
          </a:r>
          <a:r>
            <a:rPr lang="en-US" sz="2000" kern="1200" dirty="0"/>
            <a:t> </a:t>
          </a:r>
          <a:r>
            <a:rPr lang="en-US" sz="2000" kern="1200" dirty="0" err="1"/>
            <a:t>nilai</a:t>
          </a:r>
          <a:r>
            <a:rPr lang="en-US" sz="2000" kern="1200" dirty="0"/>
            <a:t> </a:t>
          </a:r>
          <a:r>
            <a:rPr lang="en-US" sz="2000" kern="1200" dirty="0" err="1"/>
            <a:t>Praktik</a:t>
          </a:r>
          <a:r>
            <a:rPr lang="en-US" sz="2000" kern="1200" dirty="0"/>
            <a:t>/</a:t>
          </a:r>
          <a:r>
            <a:rPr lang="en-US" sz="2000" kern="1200" dirty="0" err="1"/>
            <a:t>Praktikum</a:t>
          </a:r>
          <a:r>
            <a:rPr lang="en-US" sz="2000" kern="1200" dirty="0"/>
            <a:t> </a:t>
          </a:r>
          <a:r>
            <a:rPr lang="en-US" sz="2000" kern="1200" dirty="0" err="1"/>
            <a:t>maka</a:t>
          </a:r>
          <a:r>
            <a:rPr lang="en-US" sz="2000" kern="1200" dirty="0"/>
            <a:t> Nilai   </a:t>
          </a:r>
          <a:r>
            <a:rPr lang="en-US" sz="2000" kern="1200" dirty="0" err="1"/>
            <a:t>akhir</a:t>
          </a:r>
          <a:r>
            <a:rPr lang="en-US" sz="2000" kern="1200" dirty="0"/>
            <a:t> MK: E</a:t>
          </a:r>
          <a:endParaRPr lang="id-ID" sz="2000" kern="1200" dirty="0"/>
        </a:p>
      </dsp:txBody>
      <dsp:txXfrm>
        <a:off x="0" y="473631"/>
        <a:ext cx="8576374" cy="3320100"/>
      </dsp:txXfrm>
    </dsp:sp>
    <dsp:sp modelId="{411DA81A-40E1-469D-9606-0168F88528EC}">
      <dsp:nvSpPr>
        <dsp:cNvPr id="0" name=""/>
        <dsp:cNvSpPr/>
      </dsp:nvSpPr>
      <dsp:spPr>
        <a:xfrm>
          <a:off x="428818" y="8035"/>
          <a:ext cx="8062349" cy="9151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6917" tIns="0" rIns="226917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/>
            <a:t>Nilai </a:t>
          </a:r>
          <a:r>
            <a:rPr lang="en-GB" sz="2400" b="1" kern="1200" dirty="0" err="1"/>
            <a:t>akhir</a:t>
          </a:r>
          <a:r>
            <a:rPr lang="en-GB" sz="2400" b="1" kern="1200" dirty="0"/>
            <a:t> </a:t>
          </a:r>
          <a:r>
            <a:rPr lang="en-GB" sz="2400" b="1" kern="1200" dirty="0" err="1"/>
            <a:t>mata</a:t>
          </a:r>
          <a:r>
            <a:rPr lang="en-GB" sz="2400" b="1" kern="1200" dirty="0"/>
            <a:t> </a:t>
          </a:r>
          <a:r>
            <a:rPr lang="en-GB" sz="2400" b="1" kern="1200" dirty="0" err="1"/>
            <a:t>kuliah</a:t>
          </a:r>
          <a:r>
            <a:rPr lang="en-GB" sz="2400" b="1" kern="1200" dirty="0"/>
            <a:t> </a:t>
          </a:r>
          <a:r>
            <a:rPr lang="en-GB" sz="2400" b="1" kern="1200" dirty="0" err="1"/>
            <a:t>praktik</a:t>
          </a:r>
          <a:r>
            <a:rPr lang="en-GB" sz="2400" b="1" kern="1200" dirty="0"/>
            <a:t>/</a:t>
          </a:r>
          <a:r>
            <a:rPr lang="en-GB" sz="2400" b="1" kern="1200" dirty="0" err="1"/>
            <a:t>praktikum</a:t>
          </a:r>
          <a:r>
            <a:rPr lang="en-GB" sz="2400" b="1" kern="1200" dirty="0"/>
            <a:t> </a:t>
          </a:r>
          <a:r>
            <a:rPr lang="en-GB" sz="2400" b="1" kern="1200" dirty="0" err="1"/>
            <a:t>atau</a:t>
          </a:r>
          <a:r>
            <a:rPr lang="en-GB" sz="2400" b="1" kern="1200" dirty="0"/>
            <a:t> </a:t>
          </a:r>
          <a:r>
            <a:rPr lang="en-GB" sz="2400" b="1" kern="1200" dirty="0" err="1"/>
            <a:t>berpraktik</a:t>
          </a:r>
          <a:r>
            <a:rPr lang="en-GB" sz="2400" b="1" kern="1200" dirty="0"/>
            <a:t>/</a:t>
          </a:r>
          <a:r>
            <a:rPr lang="en-GB" sz="2400" b="1" kern="1200" dirty="0" err="1"/>
            <a:t>berpraktikum</a:t>
          </a:r>
          <a:endParaRPr lang="id-ID" sz="2400" b="1" kern="1200" dirty="0"/>
        </a:p>
      </dsp:txBody>
      <dsp:txXfrm>
        <a:off x="473490" y="52707"/>
        <a:ext cx="7973005" cy="825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250B6-83C5-4FBE-8F9B-6B68C4C217E3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2685FB-CBA4-468A-8984-058683E20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93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altLang="id-ID" smtClean="0">
              <a:latin typeface="Arial" panose="020B0604020202020204" pitchFamily="34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5F63CCD-AD65-4D75-A21B-5B6A5ECD8901}" type="slidenum">
              <a:rPr lang="en-US" altLang="id-ID" sz="1200" smtClean="0">
                <a:latin typeface="Arial" panose="020B0604020202020204" pitchFamily="34" charset="0"/>
              </a:rPr>
              <a:pPr/>
              <a:t>2</a:t>
            </a:fld>
            <a:endParaRPr lang="en-US" altLang="id-ID" sz="1200" smtClean="0">
              <a:latin typeface="Arial" panose="020B0604020202020204" pitchFamily="34" charset="0"/>
            </a:endParaRPr>
          </a:p>
        </p:txBody>
      </p:sp>
      <p:sp>
        <p:nvSpPr>
          <p:cNvPr id="35845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d-ID" altLang="id-ID" sz="12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0956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altLang="id-ID" smtClean="0">
              <a:latin typeface="Arial" panose="020B0604020202020204" pitchFamily="34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C1B1629-278F-49F6-8779-CCF869FB34E9}" type="slidenum">
              <a:rPr lang="en-US" altLang="id-ID" sz="1200" smtClean="0">
                <a:latin typeface="Arial" panose="020B0604020202020204" pitchFamily="34" charset="0"/>
              </a:rPr>
              <a:pPr/>
              <a:t>31</a:t>
            </a:fld>
            <a:endParaRPr lang="en-US" altLang="id-ID" sz="1200" smtClean="0">
              <a:latin typeface="Arial" panose="020B0604020202020204" pitchFamily="34" charset="0"/>
            </a:endParaRPr>
          </a:p>
        </p:txBody>
      </p:sp>
      <p:sp>
        <p:nvSpPr>
          <p:cNvPr id="62469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d-ID" altLang="id-ID" sz="12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4155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altLang="id-ID" smtClean="0">
              <a:latin typeface="Arial" panose="020B0604020202020204" pitchFamily="34" charset="0"/>
            </a:endParaRPr>
          </a:p>
        </p:txBody>
      </p:sp>
      <p:sp>
        <p:nvSpPr>
          <p:cNvPr id="67588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d-ID" altLang="id-ID" sz="1200" smtClean="0">
              <a:latin typeface="Arial" panose="020B0604020202020204" pitchFamily="34" charset="0"/>
            </a:endParaRPr>
          </a:p>
        </p:txBody>
      </p:sp>
      <p:sp>
        <p:nvSpPr>
          <p:cNvPr id="6758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CB5D6F2-EF6A-470A-B99F-B5506DA4A61C}" type="slidenum">
              <a:rPr lang="en-US" altLang="id-ID" sz="1200" smtClean="0">
                <a:latin typeface="Arial" panose="020B0604020202020204" pitchFamily="34" charset="0"/>
              </a:rPr>
              <a:pPr/>
              <a:t>32</a:t>
            </a:fld>
            <a:endParaRPr lang="en-US" altLang="id-ID" sz="12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928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D" altLang="en-US" smtClean="0">
              <a:latin typeface="Arial" panose="020B0604020202020204" pitchFamily="34" charset="0"/>
            </a:endParaRPr>
          </a:p>
        </p:txBody>
      </p:sp>
      <p:sp>
        <p:nvSpPr>
          <p:cNvPr id="46084" name="Footer Placeholder 3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d-ID" altLang="en-US" sz="1200" smtClean="0">
              <a:latin typeface="Arial" panose="020B0604020202020204" pitchFamily="34" charset="0"/>
            </a:endParaRPr>
          </a:p>
        </p:txBody>
      </p:sp>
      <p:sp>
        <p:nvSpPr>
          <p:cNvPr id="46085" name="Slide Number Placeholder 4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4C82695-DFDE-49BA-AA12-557DA7435D29}" type="slidenum">
              <a:rPr lang="en-US" altLang="id-ID" sz="1200" smtClean="0">
                <a:latin typeface="Arial" panose="020B0604020202020204" pitchFamily="34" charset="0"/>
              </a:rPr>
              <a:pPr/>
              <a:t>12</a:t>
            </a:fld>
            <a:endParaRPr lang="en-US" altLang="id-ID" sz="12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296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altLang="id-ID" smtClean="0">
              <a:latin typeface="Arial" panose="020B0604020202020204" pitchFamily="34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CB83C2F-DD56-4B5E-83C4-4F7C06D8F8D4}" type="slidenum">
              <a:rPr lang="en-US" altLang="id-ID" sz="1200" smtClean="0">
                <a:latin typeface="Arial" panose="020B0604020202020204" pitchFamily="34" charset="0"/>
              </a:rPr>
              <a:pPr/>
              <a:t>13</a:t>
            </a:fld>
            <a:endParaRPr lang="en-US" altLang="id-ID" sz="1200" smtClean="0">
              <a:latin typeface="Arial" panose="020B0604020202020204" pitchFamily="34" charset="0"/>
            </a:endParaRPr>
          </a:p>
        </p:txBody>
      </p:sp>
      <p:sp>
        <p:nvSpPr>
          <p:cNvPr id="48133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d-ID" altLang="id-ID" sz="12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70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altLang="id-ID" smtClean="0">
              <a:latin typeface="Arial" panose="020B0604020202020204" pitchFamily="34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30B4961-6DCF-49E5-BF7A-ED24F0A37AD4}" type="slidenum">
              <a:rPr lang="en-US" altLang="id-ID" sz="1200" smtClean="0">
                <a:latin typeface="Arial" panose="020B0604020202020204" pitchFamily="34" charset="0"/>
              </a:rPr>
              <a:pPr/>
              <a:t>24</a:t>
            </a:fld>
            <a:endParaRPr lang="en-US" altLang="id-ID" sz="1200" smtClean="0">
              <a:latin typeface="Arial" panose="020B0604020202020204" pitchFamily="34" charset="0"/>
            </a:endParaRPr>
          </a:p>
        </p:txBody>
      </p:sp>
      <p:sp>
        <p:nvSpPr>
          <p:cNvPr id="51205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d-ID" altLang="id-ID" sz="12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15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altLang="id-ID" smtClean="0">
              <a:latin typeface="Arial" panose="020B0604020202020204" pitchFamily="34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9A35319-9353-4D9B-AA9D-9F03E2BE4053}" type="slidenum">
              <a:rPr lang="en-US" altLang="id-ID" sz="1200" smtClean="0">
                <a:latin typeface="Arial" panose="020B0604020202020204" pitchFamily="34" charset="0"/>
              </a:rPr>
              <a:pPr/>
              <a:t>25</a:t>
            </a:fld>
            <a:endParaRPr lang="en-US" altLang="id-ID" sz="1200" smtClean="0">
              <a:latin typeface="Arial" panose="020B0604020202020204" pitchFamily="34" charset="0"/>
            </a:endParaRPr>
          </a:p>
        </p:txBody>
      </p:sp>
      <p:sp>
        <p:nvSpPr>
          <p:cNvPr id="53253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d-ID" altLang="id-ID" sz="12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273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altLang="id-ID" smtClean="0">
              <a:latin typeface="Arial" panose="020B0604020202020204" pitchFamily="34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3F9AC88-7C5F-4A53-8193-2941E5B83048}" type="slidenum">
              <a:rPr lang="en-US" altLang="id-ID" sz="1200" smtClean="0">
                <a:latin typeface="Arial" panose="020B0604020202020204" pitchFamily="34" charset="0"/>
              </a:rPr>
              <a:pPr/>
              <a:t>26</a:t>
            </a:fld>
            <a:endParaRPr lang="en-US" altLang="id-ID" sz="1200" smtClean="0">
              <a:latin typeface="Arial" panose="020B0604020202020204" pitchFamily="34" charset="0"/>
            </a:endParaRPr>
          </a:p>
        </p:txBody>
      </p:sp>
      <p:sp>
        <p:nvSpPr>
          <p:cNvPr id="55301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d-ID" altLang="id-ID" sz="12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12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altLang="id-ID" smtClean="0">
              <a:latin typeface="Arial" panose="020B0604020202020204" pitchFamily="34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17F583A-EC06-4C5F-B752-A13C440082AD}" type="slidenum">
              <a:rPr lang="en-US" altLang="id-ID" sz="1200" smtClean="0">
                <a:latin typeface="Arial" panose="020B0604020202020204" pitchFamily="34" charset="0"/>
              </a:rPr>
              <a:pPr/>
              <a:t>28</a:t>
            </a:fld>
            <a:endParaRPr lang="en-US" altLang="id-ID" sz="1200" smtClean="0">
              <a:latin typeface="Arial" panose="020B0604020202020204" pitchFamily="34" charset="0"/>
            </a:endParaRPr>
          </a:p>
        </p:txBody>
      </p:sp>
      <p:sp>
        <p:nvSpPr>
          <p:cNvPr id="58373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d-ID" altLang="id-ID" sz="12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137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altLang="id-ID" smtClean="0">
              <a:latin typeface="Arial" panose="020B0604020202020204" pitchFamily="34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6AC36E6-9D54-42F6-8C55-F674AE1EBFEB}" type="slidenum">
              <a:rPr lang="en-US" altLang="id-ID" sz="1200" smtClean="0">
                <a:latin typeface="Arial" panose="020B0604020202020204" pitchFamily="34" charset="0"/>
              </a:rPr>
              <a:pPr/>
              <a:t>29</a:t>
            </a:fld>
            <a:endParaRPr lang="en-US" altLang="id-ID" sz="1200" smtClean="0">
              <a:latin typeface="Arial" panose="020B0604020202020204" pitchFamily="34" charset="0"/>
            </a:endParaRPr>
          </a:p>
        </p:txBody>
      </p:sp>
      <p:sp>
        <p:nvSpPr>
          <p:cNvPr id="60421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d-ID" altLang="id-ID" sz="12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9943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altLang="id-ID" smtClean="0">
              <a:latin typeface="Arial" panose="020B0604020202020204" pitchFamily="34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6AC36E6-9D54-42F6-8C55-F674AE1EBFEB}" type="slidenum">
              <a:rPr lang="en-US" altLang="id-ID" sz="1200" smtClean="0">
                <a:latin typeface="Arial" panose="020B0604020202020204" pitchFamily="34" charset="0"/>
              </a:rPr>
              <a:pPr/>
              <a:t>30</a:t>
            </a:fld>
            <a:endParaRPr lang="en-US" altLang="id-ID" sz="1200" smtClean="0">
              <a:latin typeface="Arial" panose="020B0604020202020204" pitchFamily="34" charset="0"/>
            </a:endParaRPr>
          </a:p>
        </p:txBody>
      </p:sp>
      <p:sp>
        <p:nvSpPr>
          <p:cNvPr id="60421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d-ID" altLang="id-ID" sz="12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87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4384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32D0AC-E5FE-4F52-A1DF-491BEA311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1C2F63-F647-4608-BA34-7C177A201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7481320-D368-4E23-A7A6-87F846E6D1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F95A443-A61C-40C8-B325-2D8AAFDE6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C1AE1-6E64-4F85-8BB4-EECC3C0C23B5}" type="datetimeFigureOut">
              <a:rPr lang="en-ID" smtClean="0"/>
              <a:t>21 Feb 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8D39F48-8C5F-4F11-8D2F-D6EAD32CF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8821926-246F-4271-BDBB-C4451C387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C2D47-0AC2-4976-948B-6FF49368DEF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48364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57972D-B812-4356-8AD9-B61611763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42C0158-4C98-48CA-A181-2BD3A472DB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1C3AED7-35A7-461A-B223-79F661A4D5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9CBBBC1-CB20-4B66-9C39-0893B2C2A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C1AE1-6E64-4F85-8BB4-EECC3C0C23B5}" type="datetimeFigureOut">
              <a:rPr lang="en-ID" smtClean="0"/>
              <a:t>21 Feb 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7C7DFE0-8C9A-4214-A73F-C64C128A3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3B4FBF1-4EB2-4287-ABAB-B3452A26D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C2D47-0AC2-4976-948B-6FF49368DEF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66485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3C0F9F-7F5C-4928-A38A-CC373BF37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9B1059B-A9EC-4723-9E24-9F052B47D0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3ED05F5-DDC4-4D67-8ACD-E9A105569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C1AE1-6E64-4F85-8BB4-EECC3C0C23B5}" type="datetimeFigureOut">
              <a:rPr lang="en-ID" smtClean="0"/>
              <a:t>21 Feb 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783EE9D-F2C5-454E-9A93-DF7D4A6F5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859AB0-B733-4916-8D5A-498DEC2D4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C2D47-0AC2-4976-948B-6FF49368DEF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01588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D4D4778-0359-44CB-B27F-52A29A9D47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1769D13-48F1-4134-9570-8A3F01FE66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5D635-3201-4A1E-AEA3-73993BDFA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C1AE1-6E64-4F85-8BB4-EECC3C0C23B5}" type="datetimeFigureOut">
              <a:rPr lang="en-ID" smtClean="0"/>
              <a:t>21 Feb 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7D94797-F8F1-40C2-8009-0D1FA5AC3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E0B0AD7-A94E-4D4F-A159-ECE0CDC34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C2D47-0AC2-4976-948B-6FF49368DEF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76411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amrin-btm@ut.ac.id == 0812 700 29 007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1A127-8C51-4C33-B731-E5324E25F652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367915147"/>
      </p:ext>
    </p:extLst>
  </p:cSld>
  <p:clrMapOvr>
    <a:masterClrMapping/>
  </p:clrMapOvr>
  <p:transition spd="med"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9">
            <a:extLst>
              <a:ext uri="{FF2B5EF4-FFF2-40B4-BE49-F238E27FC236}">
                <a16:creationId xmlns:a16="http://schemas.microsoft.com/office/drawing/2014/main" xmlns="" id="{9A58F22E-52D1-4804-BEA0-A87513D210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39" y="5205789"/>
            <a:ext cx="9158939" cy="1748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F89E99B-32CD-4078-9128-50229695ECEC}"/>
              </a:ext>
            </a:extLst>
          </p:cNvPr>
          <p:cNvSpPr/>
          <p:nvPr userDrawn="1"/>
        </p:nvSpPr>
        <p:spPr>
          <a:xfrm>
            <a:off x="1987867" y="5699052"/>
            <a:ext cx="4306607" cy="500838"/>
          </a:xfrm>
          <a:prstGeom prst="rect">
            <a:avLst/>
          </a:prstGeom>
          <a:noFill/>
        </p:spPr>
        <p:txBody>
          <a:bodyPr wrap="none">
            <a:prstTxWarp prst="textCan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4620" b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MS PGothic" panose="020B0600070205080204" pitchFamily="34" charset="-128"/>
              </a:rPr>
              <a:t>Selalu</a:t>
            </a:r>
            <a:r>
              <a:rPr lang="en-US" sz="462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MS PGothic" panose="020B0600070205080204" pitchFamily="34" charset="-128"/>
              </a:rPr>
              <a:t> </a:t>
            </a:r>
            <a:r>
              <a:rPr lang="en-US" sz="4620" b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MS PGothic" panose="020B0600070205080204" pitchFamily="34" charset="-128"/>
              </a:rPr>
              <a:t>Siap</a:t>
            </a:r>
            <a:r>
              <a:rPr lang="en-US" sz="462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MS PGothic" panose="020B0600070205080204" pitchFamily="34" charset="-128"/>
              </a:rPr>
              <a:t> </a:t>
            </a:r>
            <a:r>
              <a:rPr lang="en-US" sz="4620" b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MS PGothic" panose="020B0600070205080204" pitchFamily="34" charset="-128"/>
              </a:rPr>
              <a:t>Melayani</a:t>
            </a:r>
            <a:endParaRPr lang="en-US" sz="4620" b="1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MS PGothic" panose="020B0600070205080204" pitchFamily="34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27D655F-CA9E-4E50-9507-3677A9ECDCCA}"/>
              </a:ext>
            </a:extLst>
          </p:cNvPr>
          <p:cNvSpPr/>
          <p:nvPr userDrawn="1"/>
        </p:nvSpPr>
        <p:spPr>
          <a:xfrm>
            <a:off x="148175" y="504907"/>
            <a:ext cx="1971263" cy="430553"/>
          </a:xfrm>
          <a:prstGeom prst="rect">
            <a:avLst/>
          </a:prstGeom>
          <a:noFill/>
        </p:spPr>
        <p:txBody>
          <a:bodyPr wrap="none">
            <a:prstTxWarp prst="textCan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462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MS PGothic" panose="020B0600070205080204" pitchFamily="34" charset="-128"/>
              </a:rPr>
              <a:t>Kerja</a:t>
            </a:r>
            <a:r>
              <a:rPr lang="en-US" sz="462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MS PGothic" panose="020B0600070205080204" pitchFamily="34" charset="-128"/>
              </a:rPr>
              <a:t> </a:t>
            </a:r>
            <a:r>
              <a:rPr lang="en-US" sz="462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MS PGothic" panose="020B0600070205080204" pitchFamily="34" charset="-128"/>
              </a:rPr>
              <a:t>Keras</a:t>
            </a:r>
            <a:endParaRPr lang="en-US" sz="462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MS PGothic" panose="020B0600070205080204" pitchFamily="34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E60A2C8-700C-47F5-91FD-E7DEB3003DEC}"/>
              </a:ext>
            </a:extLst>
          </p:cNvPr>
          <p:cNvSpPr/>
          <p:nvPr userDrawn="1"/>
        </p:nvSpPr>
        <p:spPr>
          <a:xfrm>
            <a:off x="62201" y="4230636"/>
            <a:ext cx="1840115" cy="574373"/>
          </a:xfrm>
          <a:prstGeom prst="rect">
            <a:avLst/>
          </a:prstGeom>
          <a:noFill/>
        </p:spPr>
        <p:txBody>
          <a:bodyPr wrap="none">
            <a:prstTxWarp prst="textCan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462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MS PGothic" panose="020B0600070205080204" pitchFamily="34" charset="-128"/>
              </a:rPr>
              <a:t>Kerja</a:t>
            </a:r>
            <a:r>
              <a:rPr lang="en-US" sz="462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MS PGothic" panose="020B0600070205080204" pitchFamily="34" charset="-128"/>
              </a:rPr>
              <a:t> </a:t>
            </a:r>
            <a:r>
              <a:rPr lang="en-US" sz="462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MS PGothic" panose="020B0600070205080204" pitchFamily="34" charset="-128"/>
              </a:rPr>
              <a:t>Cerdas</a:t>
            </a:r>
            <a:endParaRPr lang="en-US" sz="462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MS PGothic" panose="020B0600070205080204" pitchFamily="34" charset="-12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1E42831-6BAD-4FC0-80E0-EB071E7C5E0B}"/>
              </a:ext>
            </a:extLst>
          </p:cNvPr>
          <p:cNvSpPr/>
          <p:nvPr userDrawn="1"/>
        </p:nvSpPr>
        <p:spPr>
          <a:xfrm>
            <a:off x="6556716" y="569670"/>
            <a:ext cx="2340875" cy="574373"/>
          </a:xfrm>
          <a:prstGeom prst="rect">
            <a:avLst/>
          </a:prstGeom>
          <a:noFill/>
        </p:spPr>
        <p:txBody>
          <a:bodyPr wrap="none">
            <a:prstTxWarp prst="textCan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462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MS PGothic" panose="020B0600070205080204" pitchFamily="34" charset="-128"/>
              </a:rPr>
              <a:t>Kerja</a:t>
            </a:r>
            <a:r>
              <a:rPr lang="en-US" sz="462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MS PGothic" panose="020B0600070205080204" pitchFamily="34" charset="-128"/>
              </a:rPr>
              <a:t> </a:t>
            </a:r>
            <a:r>
              <a:rPr lang="en-US" sz="462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MS PGothic" panose="020B0600070205080204" pitchFamily="34" charset="-128"/>
              </a:rPr>
              <a:t>Tuntas</a:t>
            </a:r>
            <a:endParaRPr lang="en-US" sz="462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MS PGothic" panose="020B0600070205080204" pitchFamily="34" charset="-12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3E3F13A-10AF-4D64-8C4A-0F7A0202790E}"/>
              </a:ext>
            </a:extLst>
          </p:cNvPr>
          <p:cNvSpPr/>
          <p:nvPr userDrawn="1"/>
        </p:nvSpPr>
        <p:spPr>
          <a:xfrm>
            <a:off x="6508570" y="4518837"/>
            <a:ext cx="2389021" cy="438885"/>
          </a:xfrm>
          <a:prstGeom prst="rect">
            <a:avLst/>
          </a:prstGeom>
          <a:noFill/>
        </p:spPr>
        <p:txBody>
          <a:bodyPr wrap="none">
            <a:prstTxWarp prst="textCan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462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MS PGothic" panose="020B0600070205080204" pitchFamily="34" charset="-128"/>
              </a:rPr>
              <a:t>Kerja</a:t>
            </a:r>
            <a:r>
              <a:rPr lang="en-US" sz="462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MS PGothic" panose="020B0600070205080204" pitchFamily="34" charset="-128"/>
              </a:rPr>
              <a:t> </a:t>
            </a:r>
            <a:r>
              <a:rPr lang="en-US" sz="462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MS PGothic" panose="020B0600070205080204" pitchFamily="34" charset="-128"/>
              </a:rPr>
              <a:t>Iklas</a:t>
            </a:r>
            <a:endParaRPr lang="en-US" sz="462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MS PGothic" panose="020B0600070205080204" pitchFamily="34" charset="-12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5C0FA41-4538-448D-8561-3E78668CD33A}"/>
              </a:ext>
            </a:extLst>
          </p:cNvPr>
          <p:cNvSpPr/>
          <p:nvPr userDrawn="1"/>
        </p:nvSpPr>
        <p:spPr>
          <a:xfrm>
            <a:off x="-20887" y="0"/>
            <a:ext cx="9201040" cy="6975279"/>
          </a:xfrm>
          <a:prstGeom prst="rect">
            <a:avLst/>
          </a:prstGeom>
          <a:solidFill>
            <a:schemeClr val="bg1">
              <a:lumMod val="8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540"/>
          </a:p>
        </p:txBody>
      </p:sp>
      <p:pic>
        <p:nvPicPr>
          <p:cNvPr id="17" name="Picture 7">
            <a:extLst>
              <a:ext uri="{FF2B5EF4-FFF2-40B4-BE49-F238E27FC236}">
                <a16:creationId xmlns:a16="http://schemas.microsoft.com/office/drawing/2014/main" xmlns="" id="{5C781C84-A6F7-4C22-9A74-02A94848C4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531" y="336200"/>
            <a:ext cx="1971262" cy="157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9625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9">
            <a:extLst>
              <a:ext uri="{FF2B5EF4-FFF2-40B4-BE49-F238E27FC236}">
                <a16:creationId xmlns:a16="http://schemas.microsoft.com/office/drawing/2014/main" xmlns="" id="{9A58F22E-52D1-4804-BEA0-A87513D210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39" y="5205789"/>
            <a:ext cx="9158939" cy="1748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>
            <a:extLst>
              <a:ext uri="{FF2B5EF4-FFF2-40B4-BE49-F238E27FC236}">
                <a16:creationId xmlns:a16="http://schemas.microsoft.com/office/drawing/2014/main" xmlns="" id="{5C781C84-A6F7-4C22-9A74-02A94848C4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164" y="335202"/>
            <a:ext cx="1706260" cy="13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7304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27E0C9-5C42-4CD5-83BE-AA9EF2E1A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BEDF48-2358-4ACC-B77A-DEADDFC34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32CE33F-D6C9-4CC7-A1D9-CE769FC9F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C1AE1-6E64-4F85-8BB4-EECC3C0C23B5}" type="datetimeFigureOut">
              <a:rPr lang="en-ID" smtClean="0"/>
              <a:t>21 Feb 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0E7C59-5D31-4F76-BFC6-89FD2E139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864F90-F4B3-4F29-A0F5-39EA1B36F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C2D47-0AC2-4976-948B-6FF49368DEF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77705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681C68-1A07-4A30-AC02-D58451E7C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7C62C79-1179-4CAA-BD3A-6C6EAE1C2D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F7466D0-BFE0-47CB-B76A-DE30C9797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C1AE1-6E64-4F85-8BB4-EECC3C0C23B5}" type="datetimeFigureOut">
              <a:rPr lang="en-ID" smtClean="0"/>
              <a:t>21 Feb 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2AA1806-900D-4457-BB4F-455E9ED11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914207-AC86-4EBD-AF58-AFAA3C31F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C2D47-0AC2-4976-948B-6FF49368DEF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12992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372EE9-7787-4D4B-8BC6-865CAA624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8B99C34-39F7-4D0E-82F9-DAF41B4F9D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55A3C10-B0D1-4509-9EED-5BF55BF677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1BE3B76-1F1B-4181-B470-2B77248A6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C1AE1-6E64-4F85-8BB4-EECC3C0C23B5}" type="datetimeFigureOut">
              <a:rPr lang="en-ID" smtClean="0"/>
              <a:t>21 Feb 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340B084-7995-44F9-8E56-F41D0264D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A31A4EC-E9CF-4D87-BD51-441C45B18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C2D47-0AC2-4976-948B-6FF49368DEF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96481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17F990-33B6-4946-B7EE-9E6D87B0D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AFCC13C-3982-477B-8D13-B52E000FB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97DDDD9-061D-4CDE-A3C9-BBCEB4B3B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1952133-C59D-4A89-A41D-C66C5D82EC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A1F68EF-5FED-485B-BABF-932CD88013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D7FF7A7-0856-4CEF-A6EA-F3CA90928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C1AE1-6E64-4F85-8BB4-EECC3C0C23B5}" type="datetimeFigureOut">
              <a:rPr lang="en-ID" smtClean="0"/>
              <a:t>21 Feb 2024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F67C30A-3227-471F-8A17-B6BF0385D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4922DEF-280F-46F1-9193-CF852D468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C2D47-0AC2-4976-948B-6FF49368DEF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62870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6A1E1B-9749-46BD-AB02-CE35672D6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E68AD6F-ED7B-4473-8AF4-4D9C4C4BE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C1AE1-6E64-4F85-8BB4-EECC3C0C23B5}" type="datetimeFigureOut">
              <a:rPr lang="en-ID" smtClean="0"/>
              <a:t>21 Feb 2024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B23606E-A1BA-4006-9269-BE1F280AB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0035A9F-538A-46A4-A4A2-B00B95D3C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C2D47-0AC2-4976-948B-6FF49368DEF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32527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87F73DF-D792-4DB1-B775-6569C3B74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C1AE1-6E64-4F85-8BB4-EECC3C0C23B5}" type="datetimeFigureOut">
              <a:rPr lang="en-ID" smtClean="0"/>
              <a:t>21 Feb 2024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B4F3868-EEB0-4DA2-A0D2-822D8FA99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6176A49-956C-447C-BB3B-E8E3F246D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C2D47-0AC2-4976-948B-6FF49368DEF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72040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8BD2239-69AE-4E99-91D7-B579AA997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8056E23-1238-42C8-9100-BA2343AF2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B8D8D84-3D38-463F-9004-13935B7995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C1AE1-6E64-4F85-8BB4-EECC3C0C23B5}" type="datetimeFigureOut">
              <a:rPr lang="en-ID" smtClean="0"/>
              <a:t>21 Feb 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B811C37-42A7-45FB-863F-CC8D10E62C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80485BA-693E-4F1D-AF25-71207D862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2D47-0AC2-4976-948B-6FF49368DEF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15032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703" r:id="rId2"/>
    <p:sldLayoutId id="2147483704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14.png"/><Relationship Id="rId7" Type="http://schemas.openxmlformats.org/officeDocument/2006/relationships/image" Target="../media/image24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emf"/><Relationship Id="rId5" Type="http://schemas.openxmlformats.org/officeDocument/2006/relationships/image" Target="../media/image14.png"/><Relationship Id="rId4" Type="http://schemas.openxmlformats.org/officeDocument/2006/relationships/image" Target="../media/image2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7" Type="http://schemas.openxmlformats.org/officeDocument/2006/relationships/image" Target="../media/image34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image" Target="../media/image36.emf"/><Relationship Id="rId7" Type="http://schemas.openxmlformats.org/officeDocument/2006/relationships/image" Target="../media/image14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13" Type="http://schemas.openxmlformats.org/officeDocument/2006/relationships/image" Target="../media/image55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12" Type="http://schemas.openxmlformats.org/officeDocument/2006/relationships/image" Target="../media/image54.jpeg"/><Relationship Id="rId2" Type="http://schemas.openxmlformats.org/officeDocument/2006/relationships/notesSlide" Target="../notesSlides/notesSlide11.xml"/><Relationship Id="rId16" Type="http://schemas.openxmlformats.org/officeDocument/2006/relationships/hyperlink" Target="mailto:ut-palangkaraya@ecampus.ut.ac.id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jpeg"/><Relationship Id="rId11" Type="http://schemas.openxmlformats.org/officeDocument/2006/relationships/image" Target="../media/image53.jpeg"/><Relationship Id="rId5" Type="http://schemas.openxmlformats.org/officeDocument/2006/relationships/image" Target="../media/image47.jpeg"/><Relationship Id="rId15" Type="http://schemas.openxmlformats.org/officeDocument/2006/relationships/hyperlink" Target="http://www.makassar.ut.ac.id/" TargetMode="External"/><Relationship Id="rId10" Type="http://schemas.openxmlformats.org/officeDocument/2006/relationships/image" Target="../media/image52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Relationship Id="rId14" Type="http://schemas.openxmlformats.org/officeDocument/2006/relationships/hyperlink" Target="http://www.ut.ac.id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Picture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29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13338" y="1793631"/>
            <a:ext cx="704263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en-US" sz="5400" b="1" dirty="0">
                <a:solidFill>
                  <a:srgbClr val="0000FF"/>
                </a:solidFill>
              </a:rPr>
              <a:t>MENGENAL</a:t>
            </a:r>
            <a:br>
              <a:rPr lang="en-US" altLang="en-US" sz="5400" b="1" dirty="0">
                <a:solidFill>
                  <a:srgbClr val="0000FF"/>
                </a:solidFill>
              </a:rPr>
            </a:br>
            <a:r>
              <a:rPr lang="en-US" altLang="en-US" sz="5400" b="1" dirty="0">
                <a:solidFill>
                  <a:srgbClr val="0000FF"/>
                </a:solidFill>
              </a:rPr>
              <a:t>SISTEM UJIAN</a:t>
            </a:r>
            <a:br>
              <a:rPr lang="en-US" altLang="en-US" sz="5400" b="1" dirty="0">
                <a:solidFill>
                  <a:srgbClr val="0000FF"/>
                </a:solidFill>
              </a:rPr>
            </a:br>
            <a:r>
              <a:rPr lang="en-US" altLang="en-US" sz="5400" b="1" dirty="0">
                <a:solidFill>
                  <a:srgbClr val="0000FF"/>
                </a:solidFill>
              </a:rPr>
              <a:t>UNIVERSITAS TERBUKA</a:t>
            </a:r>
            <a:endParaRPr lang="en-US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59371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d-ID" altLang="id-ID" smtClean="0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d-ID" altLang="id-ID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d-ID" dirty="0"/>
              <a:t>dina-arianti</a:t>
            </a:r>
            <a:r>
              <a:rPr lang="en-US" dirty="0"/>
              <a:t>@</a:t>
            </a:r>
            <a:r>
              <a:rPr lang="en-US" dirty="0" err="1"/>
              <a:t>ut.ac.id</a:t>
            </a:r>
            <a:r>
              <a:rPr lang="en-US" dirty="0"/>
              <a:t> == </a:t>
            </a:r>
            <a:r>
              <a:rPr lang="id-ID" dirty="0"/>
              <a:t>081927075681</a:t>
            </a:r>
            <a:endParaRPr lang="en-US" dirty="0"/>
          </a:p>
        </p:txBody>
      </p:sp>
      <p:sp>
        <p:nvSpPr>
          <p:cNvPr id="4301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6C77C2-D43E-4D84-9614-B01DA9E8AD23}" type="slidenum">
              <a:rPr lang="en-US" altLang="id-ID" sz="1200" smtClean="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id-ID" sz="1200" smtClean="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3014" name="Picture 5" descr="Picture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635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/>
          </p:cNvSpPr>
          <p:nvPr/>
        </p:nvSpPr>
        <p:spPr bwMode="auto">
          <a:xfrm>
            <a:off x="533400" y="1235502"/>
            <a:ext cx="8229600" cy="4525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17" tIns="45709" rIns="91417" bIns="45709"/>
          <a:lstStyle/>
          <a:p>
            <a:pPr marL="341313" indent="-341313" defTabSz="912813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sv-SE" dirty="0"/>
              <a:t>Peserta ujian </a:t>
            </a:r>
            <a:r>
              <a:rPr lang="sv-SE" b="1" dirty="0"/>
              <a:t>tidak diperbolehkan</a:t>
            </a:r>
            <a:r>
              <a:rPr lang="sv-SE" dirty="0"/>
              <a:t>:</a:t>
            </a:r>
            <a:endParaRPr lang="en-US" dirty="0"/>
          </a:p>
          <a:p>
            <a:pPr marL="341313" indent="-341313" algn="just" defTabSz="912813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sv-SE" dirty="0"/>
              <a:t>Mengikuti ujian dua mata kuliah atau lebih pada jam ujian yang sama</a:t>
            </a:r>
            <a:endParaRPr lang="en-US" dirty="0"/>
          </a:p>
          <a:p>
            <a:pPr marL="341313" indent="-341313" algn="just" defTabSz="912813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sv-SE" dirty="0"/>
              <a:t>Mengikuti ujian apabila terlambat lebih dari 30 menit setelah ujian berlangsung</a:t>
            </a:r>
            <a:endParaRPr lang="en-US" dirty="0"/>
          </a:p>
          <a:p>
            <a:pPr marL="341313" indent="-341313" algn="just" defTabSz="912813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sv-SE" dirty="0"/>
              <a:t>Keluar ruang ujian selama ujian berlangsung. Apabila keluar ruang ujian karena alasan tertentu maka :</a:t>
            </a:r>
            <a:endParaRPr lang="en-US" dirty="0"/>
          </a:p>
          <a:p>
            <a:pPr marL="741363" lvl="1" indent="-284163" algn="just" defTabSz="912813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  <a:defRPr/>
            </a:pPr>
            <a:r>
              <a:rPr lang="sv-SE" sz="2000" dirty="0"/>
              <a:t>Mahasiswa yang keluar ruang ujian </a:t>
            </a:r>
            <a:r>
              <a:rPr lang="sv-SE" sz="2000" b="1" dirty="0"/>
              <a:t>sebelum</a:t>
            </a:r>
            <a:r>
              <a:rPr lang="sv-SE" sz="2000" dirty="0"/>
              <a:t> 45 menit ujian berlangsung </a:t>
            </a:r>
            <a:r>
              <a:rPr lang="sv-SE" sz="2000" b="1" dirty="0"/>
              <a:t>dianggap tidak mengikuti ujian</a:t>
            </a:r>
            <a:endParaRPr lang="en-US" sz="2000" dirty="0"/>
          </a:p>
          <a:p>
            <a:pPr marL="741363" lvl="1" indent="-284163" algn="just" defTabSz="912813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  <a:defRPr/>
            </a:pPr>
            <a:r>
              <a:rPr lang="sv-SE" sz="2000" dirty="0"/>
              <a:t>Mahasiswa yang keluar ruang ujian </a:t>
            </a:r>
            <a:r>
              <a:rPr lang="sv-SE" sz="2000" b="1" dirty="0"/>
              <a:t>setelah</a:t>
            </a:r>
            <a:r>
              <a:rPr lang="sv-SE" sz="2000" dirty="0"/>
              <a:t> ujian berlangsung 45 menit dinyatakan </a:t>
            </a:r>
            <a:r>
              <a:rPr lang="sv-SE" sz="2000" b="1" dirty="0"/>
              <a:t>telah menyelesaikan ujiannya</a:t>
            </a:r>
            <a:r>
              <a:rPr lang="sv-SE" sz="2000" dirty="0"/>
              <a:t> dan tidak diperkenankan masuk kembali keruang ujian</a:t>
            </a:r>
            <a:endParaRPr lang="en-US" sz="2000" dirty="0"/>
          </a:p>
        </p:txBody>
      </p:sp>
      <p:sp>
        <p:nvSpPr>
          <p:cNvPr id="7" name="Title 6"/>
          <p:cNvSpPr txBox="1">
            <a:spLocks/>
          </p:cNvSpPr>
          <p:nvPr/>
        </p:nvSpPr>
        <p:spPr bwMode="auto">
          <a:xfrm>
            <a:off x="5181600" y="122238"/>
            <a:ext cx="3657600" cy="7921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 defTabSz="912813" eaLnBrk="1" hangingPunct="1">
              <a:defRPr/>
            </a:pPr>
            <a:r>
              <a:rPr lang="en-US" sz="2800" dirty="0">
                <a:solidFill>
                  <a:schemeClr val="bg1"/>
                </a:solidFill>
                <a:latin typeface="Trebuchet MS" pitchFamily="34" charset="0"/>
              </a:rPr>
              <a:t>TATA TERTIB UAS</a:t>
            </a:r>
          </a:p>
          <a:p>
            <a:pPr algn="ctr" defTabSz="912813" eaLnBrk="1" hangingPunct="1">
              <a:defRPr/>
            </a:pPr>
            <a:r>
              <a:rPr lang="en-ID" sz="2800" dirty="0">
                <a:solidFill>
                  <a:schemeClr val="bg1"/>
                </a:solidFill>
                <a:latin typeface="Trebuchet MS" pitchFamily="34" charset="0"/>
              </a:rPr>
              <a:t>UTM - UOMK</a:t>
            </a:r>
            <a:endParaRPr lang="en-US" sz="2800" dirty="0">
              <a:solidFill>
                <a:schemeClr val="bg1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10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d-ID" altLang="id-ID" smtClean="0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d-ID" altLang="id-ID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d-ID" dirty="0"/>
              <a:t>dina-arianti</a:t>
            </a:r>
            <a:r>
              <a:rPr lang="en-US" dirty="0"/>
              <a:t>@</a:t>
            </a:r>
            <a:r>
              <a:rPr lang="en-US" dirty="0" err="1"/>
              <a:t>ut.ac.id</a:t>
            </a:r>
            <a:r>
              <a:rPr lang="en-US" dirty="0"/>
              <a:t> == </a:t>
            </a:r>
            <a:r>
              <a:rPr lang="id-ID" dirty="0"/>
              <a:t>081927075681</a:t>
            </a:r>
            <a:endParaRPr lang="en-US" dirty="0"/>
          </a:p>
        </p:txBody>
      </p:sp>
      <p:sp>
        <p:nvSpPr>
          <p:cNvPr id="4403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FF3AB3E-A26E-41DB-8998-4C44D58FD55F}" type="slidenum">
              <a:rPr lang="en-US" altLang="id-ID" sz="1200" smtClean="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id-ID" sz="1200" smtClean="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4038" name="Picture 5" descr="Picture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/>
          </p:cNvSpPr>
          <p:nvPr/>
        </p:nvSpPr>
        <p:spPr bwMode="auto">
          <a:xfrm>
            <a:off x="457200" y="1371600"/>
            <a:ext cx="7848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/>
          <a:lstStyle/>
          <a:p>
            <a:pPr defTabSz="912813">
              <a:lnSpc>
                <a:spcPct val="80000"/>
              </a:lnSpc>
              <a:spcBef>
                <a:spcPct val="20000"/>
              </a:spcBef>
              <a:defRPr/>
            </a:pPr>
            <a:r>
              <a:rPr lang="sv-SE" sz="2000" dirty="0"/>
              <a:t>Peserta ujian </a:t>
            </a:r>
            <a:r>
              <a:rPr lang="sv-SE" sz="2000" b="1" dirty="0"/>
              <a:t>tidak diperbolehkan</a:t>
            </a:r>
            <a:r>
              <a:rPr lang="id-ID" sz="2000" b="1" dirty="0"/>
              <a:t> :</a:t>
            </a:r>
            <a:endParaRPr lang="id-ID" sz="2000" dirty="0">
              <a:latin typeface="+mn-lt"/>
            </a:endParaRPr>
          </a:p>
          <a:p>
            <a:pPr marL="341313" indent="-341313" defTabSz="912813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sv-SE" sz="2000" dirty="0">
                <a:latin typeface="+mn-lt"/>
              </a:rPr>
              <a:t>Membuka naskah ujian atau menekan tombol verifikasi tanda mulai ujian sebelum pengawas memberi instruksi mulai ujian.</a:t>
            </a:r>
          </a:p>
          <a:p>
            <a:pPr marL="341313" indent="-341313" defTabSz="912813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id-ID" sz="2000" b="1" dirty="0">
                <a:latin typeface="+mn-lt"/>
              </a:rPr>
              <a:t>M</a:t>
            </a:r>
            <a:r>
              <a:rPr lang="sv-SE" sz="2000" b="1" dirty="0">
                <a:latin typeface="+mn-lt"/>
              </a:rPr>
              <a:t>enggunakan alat komunikasi dalam bentuk apapun (handphone,Pager,handy talky, </a:t>
            </a:r>
            <a:r>
              <a:rPr lang="id-ID" sz="2000" b="1" dirty="0">
                <a:latin typeface="+mn-lt"/>
              </a:rPr>
              <a:t>headset/earphone, smartwatch, </a:t>
            </a:r>
            <a:r>
              <a:rPr lang="sv-SE" sz="2000" b="1" dirty="0">
                <a:latin typeface="+mn-lt"/>
              </a:rPr>
              <a:t>dsb selama mengikuti ujian)</a:t>
            </a:r>
            <a:endParaRPr lang="en-US" sz="2000" b="1" dirty="0">
              <a:latin typeface="+mn-lt"/>
            </a:endParaRPr>
          </a:p>
          <a:p>
            <a:pPr marL="341313" indent="-341313" defTabSz="912813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sv-SE" sz="2000" dirty="0">
                <a:latin typeface="+mn-lt"/>
              </a:rPr>
              <a:t>Bekerjasama, menyontek </a:t>
            </a:r>
            <a:r>
              <a:rPr lang="en-ID" sz="2000" dirty="0" err="1">
                <a:latin typeface="+mn-lt"/>
              </a:rPr>
              <a:t>dalam</a:t>
            </a:r>
            <a:r>
              <a:rPr lang="en-ID" sz="2000" dirty="0">
                <a:latin typeface="+mn-lt"/>
              </a:rPr>
              <a:t> </a:t>
            </a:r>
            <a:r>
              <a:rPr lang="en-ID" sz="2000" dirty="0" err="1">
                <a:latin typeface="+mn-lt"/>
              </a:rPr>
              <a:t>mengerjakan</a:t>
            </a:r>
            <a:r>
              <a:rPr lang="en-ID" sz="2000" dirty="0">
                <a:latin typeface="+mn-lt"/>
              </a:rPr>
              <a:t> </a:t>
            </a:r>
            <a:r>
              <a:rPr lang="en-ID" sz="2000" dirty="0" err="1">
                <a:latin typeface="+mn-lt"/>
              </a:rPr>
              <a:t>ujian</a:t>
            </a:r>
            <a:r>
              <a:rPr lang="en-ID" sz="2000" dirty="0">
                <a:latin typeface="+mn-lt"/>
              </a:rPr>
              <a:t>.</a:t>
            </a:r>
            <a:endParaRPr lang="en-US" sz="2000" dirty="0">
              <a:latin typeface="+mn-lt"/>
            </a:endParaRPr>
          </a:p>
          <a:p>
            <a:pPr marL="341313" indent="-341313" defTabSz="912813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sv-SE" sz="2000" dirty="0">
                <a:latin typeface="+mn-lt"/>
              </a:rPr>
              <a:t>Membawa naskah ujian dan LJU/BJU ke luar ruang ujian</a:t>
            </a:r>
          </a:p>
          <a:p>
            <a:pPr marL="341313" indent="-341313" defTabSz="912813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sv-SE" sz="2000" dirty="0">
                <a:latin typeface="+mn-lt"/>
              </a:rPr>
              <a:t>Membuka modul/buku/catatan atau referensi lain pada saat ujian untuk ujian tutup buku.</a:t>
            </a:r>
            <a:endParaRPr lang="en-US" sz="2000" dirty="0">
              <a:latin typeface="+mn-lt"/>
            </a:endParaRPr>
          </a:p>
          <a:p>
            <a:pPr marL="341313" indent="-341313" defTabSz="912813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sv-SE" sz="2000" dirty="0">
                <a:latin typeface="+mn-lt"/>
              </a:rPr>
              <a:t>Menyalin/Memfotocopy/memotret naskah ujian</a:t>
            </a:r>
            <a:endParaRPr lang="en-US" sz="2000" dirty="0">
              <a:latin typeface="+mn-lt"/>
            </a:endParaRPr>
          </a:p>
          <a:p>
            <a:pPr marL="341313" indent="-341313" defTabSz="912813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sv-SE" sz="2000" b="1" dirty="0">
                <a:latin typeface="+mn-lt"/>
              </a:rPr>
              <a:t>Merokok</a:t>
            </a:r>
            <a:r>
              <a:rPr lang="sv-SE" sz="2000" dirty="0">
                <a:latin typeface="+mn-lt"/>
              </a:rPr>
              <a:t>,makan dan minum dalam ruang ujian</a:t>
            </a:r>
            <a:endParaRPr lang="en-US" sz="2000" dirty="0">
              <a:latin typeface="+mn-lt"/>
            </a:endParaRPr>
          </a:p>
          <a:p>
            <a:pPr marL="341313" indent="-341313" defTabSz="912813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sv-SE" sz="2000" dirty="0">
                <a:latin typeface="+mn-lt"/>
              </a:rPr>
              <a:t>Berbuat gaduh dalam ruang ujian</a:t>
            </a:r>
            <a:endParaRPr lang="en-US" sz="2000" dirty="0">
              <a:latin typeface="+mn-lt"/>
            </a:endParaRPr>
          </a:p>
          <a:p>
            <a:pPr marL="341313" indent="-341313" defTabSz="912813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fi-FI" sz="2000" dirty="0">
                <a:latin typeface="+mn-lt"/>
              </a:rPr>
              <a:t>Menyuruh orang lain untuk mengerjakan ujian (menggunakan joki</a:t>
            </a:r>
            <a:r>
              <a:rPr lang="fi-FI" sz="1800" dirty="0">
                <a:latin typeface="+mn-lt"/>
              </a:rPr>
              <a:t>)</a:t>
            </a:r>
            <a:endParaRPr lang="en-US" sz="1800" dirty="0">
              <a:latin typeface="+mn-lt"/>
            </a:endParaRPr>
          </a:p>
          <a:p>
            <a:pPr marL="341313" indent="-341313" algn="ctr" defTabSz="912813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fi-FI" sz="1600" b="1" dirty="0">
                <a:latin typeface="+mn-lt"/>
              </a:rPr>
              <a:t>         </a:t>
            </a:r>
          </a:p>
          <a:p>
            <a:pPr marL="341313" indent="-341313" algn="ctr" defTabSz="912813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fi-FI" sz="1600" b="1" dirty="0">
                <a:solidFill>
                  <a:srgbClr val="FF0000"/>
                </a:solidFill>
                <a:latin typeface="+mn-lt"/>
              </a:rPr>
              <a:t>        </a:t>
            </a:r>
            <a:r>
              <a:rPr lang="fi-FI" b="1" dirty="0">
                <a:solidFill>
                  <a:srgbClr val="FF0000"/>
                </a:solidFill>
                <a:latin typeface="+mn-lt"/>
              </a:rPr>
              <a:t>PELANGGARAN TERHADAP TATA TERTIB INI</a:t>
            </a:r>
            <a:br>
              <a:rPr lang="fi-FI" b="1" dirty="0">
                <a:solidFill>
                  <a:srgbClr val="FF0000"/>
                </a:solidFill>
                <a:latin typeface="+mn-lt"/>
              </a:rPr>
            </a:br>
            <a:r>
              <a:rPr lang="fi-FI" b="1" dirty="0">
                <a:solidFill>
                  <a:srgbClr val="FF0000"/>
                </a:solidFill>
                <a:latin typeface="+mn-lt"/>
              </a:rPr>
              <a:t>AKAN DIBERIKAN SANKSI </a:t>
            </a:r>
            <a:r>
              <a:rPr lang="id-ID" b="1" dirty="0">
                <a:solidFill>
                  <a:srgbClr val="FF0000"/>
                </a:solidFill>
                <a:latin typeface="+mn-lt"/>
              </a:rPr>
              <a:t>NILAI E</a:t>
            </a:r>
            <a:endParaRPr lang="en-US" b="1" dirty="0">
              <a:solidFill>
                <a:srgbClr val="FF0000"/>
              </a:solidFill>
              <a:latin typeface="+mn-lt"/>
            </a:endParaRPr>
          </a:p>
          <a:p>
            <a:pPr marL="341313" indent="-341313" defTabSz="912813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US" sz="1600" dirty="0">
              <a:latin typeface="+mn-lt"/>
            </a:endParaRPr>
          </a:p>
        </p:txBody>
      </p:sp>
      <p:sp>
        <p:nvSpPr>
          <p:cNvPr id="7" name="Title 6"/>
          <p:cNvSpPr txBox="1">
            <a:spLocks/>
          </p:cNvSpPr>
          <p:nvPr/>
        </p:nvSpPr>
        <p:spPr bwMode="auto">
          <a:xfrm>
            <a:off x="5181600" y="138113"/>
            <a:ext cx="3657600" cy="77628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 defTabSz="912813" eaLnBrk="1" hangingPunct="1">
              <a:defRPr/>
            </a:pPr>
            <a:r>
              <a:rPr lang="en-US" sz="2800" dirty="0">
                <a:solidFill>
                  <a:srgbClr val="7030A0"/>
                </a:solidFill>
                <a:latin typeface="Trebuchet MS" pitchFamily="34" charset="0"/>
              </a:rPr>
              <a:t>TATA TERTIB UAS</a:t>
            </a:r>
          </a:p>
          <a:p>
            <a:pPr algn="ctr" defTabSz="912813" eaLnBrk="1" hangingPunct="1">
              <a:defRPr/>
            </a:pPr>
            <a:r>
              <a:rPr lang="en-ID" sz="2800" dirty="0">
                <a:solidFill>
                  <a:srgbClr val="7030A0"/>
                </a:solidFill>
                <a:latin typeface="Trebuchet MS" pitchFamily="34" charset="0"/>
              </a:rPr>
              <a:t>UTM - UOMK</a:t>
            </a:r>
            <a:endParaRPr lang="en-US" sz="2800" dirty="0">
              <a:solidFill>
                <a:srgbClr val="7030A0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55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amrin-btm@ut.ac.id == 0812 700 29 007</a:t>
            </a:r>
          </a:p>
        </p:txBody>
      </p:sp>
      <p:sp>
        <p:nvSpPr>
          <p:cNvPr id="45059" name="Slide Number Placeholder 2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6019848-FCA2-4765-BA28-1CF3958D339C}" type="slidenum">
              <a:rPr lang="en-US" altLang="id-ID" sz="1200" smtClean="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id-ID" sz="1200" smtClean="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 txBox="1">
            <a:spLocks/>
          </p:cNvSpPr>
          <p:nvPr/>
        </p:nvSpPr>
        <p:spPr bwMode="auto">
          <a:xfrm>
            <a:off x="1512888" y="295275"/>
            <a:ext cx="7205662" cy="404813"/>
          </a:xfrm>
          <a:prstGeom prst="rect">
            <a:avLst/>
          </a:prstGeom>
          <a:noFill/>
          <a:ln>
            <a:noFill/>
          </a:ln>
        </p:spPr>
        <p:txBody>
          <a:bodyPr lIns="35719" tIns="35719" rIns="35719" bIns="35719" anchor="ctr"/>
          <a:lstStyle>
            <a:lvl1pPr marL="446088" indent="-446088">
              <a:tabLst>
                <a:tab pos="808038" algn="l"/>
              </a:tabLs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tabLst>
                <a:tab pos="808038" algn="l"/>
              </a:tabLs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tabLst>
                <a:tab pos="808038" algn="l"/>
              </a:tabLs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tabLst>
                <a:tab pos="808038" algn="l"/>
              </a:tabLs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tabLst>
                <a:tab pos="808038" algn="l"/>
              </a:tabLs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8038" algn="l"/>
              </a:tabLs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8038" algn="l"/>
              </a:tabLs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8038" algn="l"/>
              </a:tabLs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8038" algn="l"/>
              </a:tabLs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r">
              <a:defRPr/>
            </a:pPr>
            <a:r>
              <a:rPr lang="en-GB" altLang="id-ID" sz="2250" b="1" dirty="0" err="1">
                <a:solidFill>
                  <a:schemeClr val="tx1"/>
                </a:solidFill>
                <a:latin typeface="Bahnschrift" panose="020B0502040204020203" pitchFamily="34" charset="0"/>
              </a:rPr>
              <a:t>Ketentuan</a:t>
            </a:r>
            <a:r>
              <a:rPr lang="en-GB" altLang="id-ID" sz="2250" b="1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GB" altLang="id-ID" sz="2250" b="1" dirty="0" err="1">
                <a:solidFill>
                  <a:schemeClr val="tx1"/>
                </a:solidFill>
                <a:latin typeface="Bahnschrift" panose="020B0502040204020203" pitchFamily="34" charset="0"/>
              </a:rPr>
              <a:t>Mengerjakan</a:t>
            </a:r>
            <a:r>
              <a:rPr lang="en-GB" altLang="id-ID" sz="2250" b="1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GB" altLang="id-ID" sz="2250" b="1" dirty="0" err="1">
                <a:solidFill>
                  <a:schemeClr val="tx1"/>
                </a:solidFill>
                <a:latin typeface="Bahnschrift" panose="020B0502040204020203" pitchFamily="34" charset="0"/>
              </a:rPr>
              <a:t>Soal</a:t>
            </a:r>
            <a:r>
              <a:rPr lang="en-GB" altLang="id-ID" sz="2250" b="1" dirty="0">
                <a:solidFill>
                  <a:schemeClr val="tx1"/>
                </a:solidFill>
                <a:latin typeface="Bahnschrift" panose="020B0502040204020203" pitchFamily="34" charset="0"/>
              </a:rPr>
              <a:t> UAS THE</a:t>
            </a:r>
            <a:endParaRPr lang="id-ID" altLang="id-ID" sz="2250" b="1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171595594"/>
              </p:ext>
            </p:extLst>
          </p:nvPr>
        </p:nvGraphicFramePr>
        <p:xfrm>
          <a:off x="29427" y="700088"/>
          <a:ext cx="8759098" cy="5376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12700" y="-90488"/>
            <a:ext cx="3797300" cy="3984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2"/>
                </a:solidFill>
                <a:latin typeface="Times New Roman" pitchFamily="18" charset="0"/>
              </a:defRPr>
            </a:lvl5pPr>
            <a:lvl6pPr marL="650230" algn="ctr" rtl="0" eaLnBrk="1" fontAlgn="base" hangingPunct="1">
              <a:spcBef>
                <a:spcPct val="0"/>
              </a:spcBef>
              <a:spcAft>
                <a:spcPct val="0"/>
              </a:spcAft>
              <a:defRPr sz="6258">
                <a:solidFill>
                  <a:schemeClr val="tx2"/>
                </a:solidFill>
                <a:latin typeface="Times New Roman" pitchFamily="18" charset="0"/>
              </a:defRPr>
            </a:lvl6pPr>
            <a:lvl7pPr marL="1300460" algn="ctr" rtl="0" eaLnBrk="1" fontAlgn="base" hangingPunct="1">
              <a:spcBef>
                <a:spcPct val="0"/>
              </a:spcBef>
              <a:spcAft>
                <a:spcPct val="0"/>
              </a:spcAft>
              <a:defRPr sz="6258">
                <a:solidFill>
                  <a:schemeClr val="tx2"/>
                </a:solidFill>
                <a:latin typeface="Times New Roman" pitchFamily="18" charset="0"/>
              </a:defRPr>
            </a:lvl7pPr>
            <a:lvl8pPr marL="1950690" algn="ctr" rtl="0" eaLnBrk="1" fontAlgn="base" hangingPunct="1">
              <a:spcBef>
                <a:spcPct val="0"/>
              </a:spcBef>
              <a:spcAft>
                <a:spcPct val="0"/>
              </a:spcAft>
              <a:defRPr sz="6258">
                <a:solidFill>
                  <a:schemeClr val="tx2"/>
                </a:solidFill>
                <a:latin typeface="Times New Roman" pitchFamily="18" charset="0"/>
              </a:defRPr>
            </a:lvl8pPr>
            <a:lvl9pPr marL="2600919" algn="ctr" rtl="0" eaLnBrk="1" fontAlgn="base" hangingPunct="1">
              <a:spcBef>
                <a:spcPct val="0"/>
              </a:spcBef>
              <a:spcAft>
                <a:spcPct val="0"/>
              </a:spcAft>
              <a:defRPr sz="6258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ID" sz="2531" b="1" i="1" kern="0" dirty="0">
                <a:solidFill>
                  <a:srgbClr val="FFFF00"/>
                </a:solidFill>
              </a:rPr>
              <a:t>TAKE HOME EXAM </a:t>
            </a:r>
            <a:r>
              <a:rPr lang="en-ID" sz="2531" b="1" kern="0" dirty="0">
                <a:solidFill>
                  <a:srgbClr val="FFFF00"/>
                </a:solidFill>
              </a:rPr>
              <a:t>(THE)</a:t>
            </a:r>
            <a:endParaRPr lang="en-US" sz="2531" b="1" kern="0" dirty="0">
              <a:solidFill>
                <a:srgbClr val="FFFF00"/>
              </a:solidFill>
            </a:endParaRPr>
          </a:p>
        </p:txBody>
      </p:sp>
      <p:grpSp>
        <p:nvGrpSpPr>
          <p:cNvPr id="9" name="Group 4"/>
          <p:cNvGrpSpPr/>
          <p:nvPr/>
        </p:nvGrpSpPr>
        <p:grpSpPr>
          <a:xfrm>
            <a:off x="2565492" y="5610823"/>
            <a:ext cx="6506025" cy="844326"/>
            <a:chOff x="558062" y="5176941"/>
            <a:chExt cx="9253013" cy="1200819"/>
          </a:xfrm>
          <a:solidFill>
            <a:srgbClr val="FFFF0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0" name="Rounded Rectangle 5"/>
            <p:cNvSpPr/>
            <p:nvPr/>
          </p:nvSpPr>
          <p:spPr>
            <a:xfrm>
              <a:off x="558062" y="5176941"/>
              <a:ext cx="9253013" cy="1200819"/>
            </a:xfrm>
            <a:prstGeom prst="roundRect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558062" y="5451798"/>
              <a:ext cx="9194393" cy="867345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07638" tIns="0" rIns="207638" bIns="0" spcCol="1270" anchor="ctr"/>
            <a:lstStyle/>
            <a:p>
              <a:pPr defTabSz="87507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969" b="1" dirty="0" err="1">
                  <a:solidFill>
                    <a:schemeClr val="tx1"/>
                  </a:solidFill>
                  <a:latin typeface="+mj-lt"/>
                </a:rPr>
                <a:t>Mhs</a:t>
              </a:r>
              <a:r>
                <a:rPr lang="en-GB" sz="1969" b="1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GB" sz="1969" b="1" dirty="0" err="1">
                  <a:solidFill>
                    <a:schemeClr val="tx1"/>
                  </a:solidFill>
                  <a:latin typeface="+mj-lt"/>
                </a:rPr>
                <a:t>tidak</a:t>
              </a:r>
              <a:r>
                <a:rPr lang="en-GB" sz="1969" b="1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GB" sz="1969" b="1" dirty="0" err="1">
                  <a:solidFill>
                    <a:schemeClr val="tx1"/>
                  </a:solidFill>
                  <a:latin typeface="+mj-lt"/>
                </a:rPr>
                <a:t>unggah</a:t>
              </a:r>
              <a:r>
                <a:rPr lang="en-GB" sz="1969" b="1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sz="1969" b="1" dirty="0">
                  <a:solidFill>
                    <a:schemeClr val="tx1"/>
                  </a:solidFill>
                  <a:latin typeface="+mj-lt"/>
                </a:rPr>
                <a:t>BJU </a:t>
              </a:r>
              <a:r>
                <a:rPr lang="en-US" sz="1969" b="1" dirty="0" err="1">
                  <a:solidFill>
                    <a:schemeClr val="tx1"/>
                  </a:solidFill>
                  <a:latin typeface="+mj-lt"/>
                </a:rPr>
                <a:t>dalam</a:t>
              </a:r>
              <a:r>
                <a:rPr lang="en-US" sz="1969" b="1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sz="1969" b="1" dirty="0" err="1">
                  <a:solidFill>
                    <a:schemeClr val="tx1"/>
                  </a:solidFill>
                  <a:latin typeface="+mj-lt"/>
                </a:rPr>
                <a:t>jadwal</a:t>
              </a:r>
              <a:r>
                <a:rPr lang="en-US" sz="1969" b="1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sz="1969" b="1" dirty="0" err="1">
                  <a:solidFill>
                    <a:schemeClr val="tx1"/>
                  </a:solidFill>
                  <a:latin typeface="+mj-lt"/>
                </a:rPr>
                <a:t>dan</a:t>
              </a:r>
              <a:r>
                <a:rPr lang="en-US" sz="1969" b="1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sz="1969" b="1" dirty="0" err="1">
                  <a:solidFill>
                    <a:schemeClr val="tx1"/>
                  </a:solidFill>
                  <a:latin typeface="+mj-lt"/>
                </a:rPr>
                <a:t>jangka</a:t>
              </a:r>
              <a:r>
                <a:rPr lang="en-US" sz="1969" b="1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sz="1969" b="1" dirty="0" err="1">
                  <a:solidFill>
                    <a:schemeClr val="tx1"/>
                  </a:solidFill>
                  <a:latin typeface="+mj-lt"/>
                </a:rPr>
                <a:t>waktu</a:t>
              </a:r>
              <a:r>
                <a:rPr lang="en-US" sz="1969" b="1" dirty="0">
                  <a:solidFill>
                    <a:schemeClr val="tx1"/>
                  </a:solidFill>
                  <a:latin typeface="+mj-lt"/>
                </a:rPr>
                <a:t> yang </a:t>
              </a:r>
              <a:r>
                <a:rPr lang="en-US" sz="1969" b="1" dirty="0" err="1">
                  <a:solidFill>
                    <a:schemeClr val="tx1"/>
                  </a:solidFill>
                  <a:latin typeface="+mj-lt"/>
                </a:rPr>
                <a:t>telah</a:t>
              </a:r>
              <a:r>
                <a:rPr lang="en-US" sz="1969" b="1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sz="1969" b="1" dirty="0" err="1">
                  <a:solidFill>
                    <a:schemeClr val="tx1"/>
                  </a:solidFill>
                  <a:latin typeface="+mj-lt"/>
                </a:rPr>
                <a:t>ditentukan</a:t>
              </a:r>
              <a:r>
                <a:rPr lang="en-US" sz="1969" b="1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sz="1969" b="1" dirty="0">
                  <a:solidFill>
                    <a:schemeClr val="tx1"/>
                  </a:solidFill>
                  <a:latin typeface="+mj-lt"/>
                  <a:sym typeface="Wingdings" panose="05000000000000000000" pitchFamily="2" charset="2"/>
                </a:rPr>
                <a:t></a:t>
              </a:r>
              <a:r>
                <a:rPr lang="en-US" sz="1969" b="1" dirty="0">
                  <a:latin typeface="+mj-lt"/>
                  <a:sym typeface="Wingdings" panose="05000000000000000000" pitchFamily="2" charset="2"/>
                </a:rPr>
                <a:t> </a:t>
              </a:r>
              <a:r>
                <a:rPr lang="en-US" sz="2250" b="1" dirty="0" err="1">
                  <a:solidFill>
                    <a:srgbClr val="FF0000"/>
                  </a:solidFill>
                  <a:latin typeface="+mj-lt"/>
                </a:rPr>
                <a:t>dianggap</a:t>
              </a:r>
              <a:r>
                <a:rPr lang="en-US" sz="2250" b="1" dirty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en-US" sz="2250" b="1" dirty="0" err="1">
                  <a:solidFill>
                    <a:srgbClr val="FF0000"/>
                  </a:solidFill>
                  <a:latin typeface="+mj-lt"/>
                </a:rPr>
                <a:t>tidak</a:t>
              </a:r>
              <a:r>
                <a:rPr lang="en-US" sz="2250" b="1" dirty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en-US" sz="2250" b="1" dirty="0" err="1">
                  <a:solidFill>
                    <a:srgbClr val="FF0000"/>
                  </a:solidFill>
                  <a:latin typeface="+mj-lt"/>
                </a:rPr>
                <a:t>ikut</a:t>
              </a:r>
              <a:r>
                <a:rPr lang="en-US" sz="2250" b="1" dirty="0">
                  <a:solidFill>
                    <a:srgbClr val="FF0000"/>
                  </a:solidFill>
                  <a:latin typeface="+mj-lt"/>
                </a:rPr>
                <a:t> UAS.</a:t>
              </a:r>
              <a:endParaRPr lang="id-ID" sz="2250" b="1" dirty="0">
                <a:solidFill>
                  <a:srgbClr val="FF0000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156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d-ID" altLang="id-ID" smtClean="0"/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d-ID" altLang="id-ID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d-ID" dirty="0"/>
              <a:t>dina-arianti</a:t>
            </a:r>
            <a:r>
              <a:rPr lang="en-US" dirty="0"/>
              <a:t>@</a:t>
            </a:r>
            <a:r>
              <a:rPr lang="en-US" dirty="0" err="1"/>
              <a:t>ut.ac.id</a:t>
            </a:r>
            <a:r>
              <a:rPr lang="en-US" dirty="0"/>
              <a:t> == </a:t>
            </a:r>
            <a:r>
              <a:rPr lang="id-ID" dirty="0"/>
              <a:t>081927075681</a:t>
            </a:r>
            <a:endParaRPr lang="en-US" dirty="0"/>
          </a:p>
        </p:txBody>
      </p:sp>
      <p:sp>
        <p:nvSpPr>
          <p:cNvPr id="4710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403D076-4736-4405-9628-8352468D9548}" type="slidenum">
              <a:rPr lang="en-US" altLang="id-ID" sz="1200" smtClean="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id-ID" sz="1200" smtClean="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7110" name="Picture 5" descr="Picture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09600" y="1600200"/>
            <a:ext cx="8077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/>
          <a:lstStyle/>
          <a:p>
            <a:pPr marL="341313" indent="-341313" defTabSz="912813">
              <a:spcBef>
                <a:spcPct val="20000"/>
              </a:spcBef>
              <a:defRPr/>
            </a:pPr>
            <a:endParaRPr lang="en-US" sz="3200" dirty="0">
              <a:latin typeface="+mn-lt"/>
            </a:endParaRPr>
          </a:p>
          <a:p>
            <a:pPr marL="341313" indent="-341313" defTabSz="912813">
              <a:spcBef>
                <a:spcPct val="20000"/>
              </a:spcBef>
              <a:buFont typeface="Arial" charset="0"/>
              <a:buChar char="•"/>
              <a:defRPr/>
            </a:pPr>
            <a:endParaRPr lang="id-ID" sz="3200" dirty="0">
              <a:latin typeface="+mn-lt"/>
            </a:endParaRPr>
          </a:p>
          <a:p>
            <a:pPr marL="341313" indent="-341313" defTabSz="912813">
              <a:spcBef>
                <a:spcPct val="20000"/>
              </a:spcBef>
              <a:buFont typeface="Arial" charset="0"/>
              <a:buChar char="•"/>
              <a:defRPr/>
            </a:pPr>
            <a:endParaRPr lang="en-US" sz="3200" dirty="0">
              <a:latin typeface="+mn-lt"/>
            </a:endParaRPr>
          </a:p>
          <a:p>
            <a:pPr marL="341313" indent="-341313" defTabSz="912813">
              <a:spcBef>
                <a:spcPct val="20000"/>
              </a:spcBef>
              <a:buFont typeface="Arial" charset="0"/>
              <a:buNone/>
              <a:defRPr/>
            </a:pPr>
            <a:endParaRPr lang="en-US" sz="3200" dirty="0">
              <a:latin typeface="+mn-lt"/>
            </a:endParaRPr>
          </a:p>
        </p:txBody>
      </p:sp>
      <p:sp>
        <p:nvSpPr>
          <p:cNvPr id="47112" name="TextBox 8"/>
          <p:cNvSpPr txBox="1">
            <a:spLocks noChangeArrowheads="1"/>
          </p:cNvSpPr>
          <p:nvPr/>
        </p:nvSpPr>
        <p:spPr bwMode="auto">
          <a:xfrm>
            <a:off x="1905000" y="304800"/>
            <a:ext cx="6172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d-ID" altLang="id-ID" sz="2400" b="1">
                <a:latin typeface="Times New Roman" panose="02020603050405020304" pitchFamily="18" charset="0"/>
              </a:rPr>
              <a:t>HUKUMAN NILAI E SELURUH MATAKULIAH</a:t>
            </a:r>
          </a:p>
        </p:txBody>
      </p:sp>
      <p:sp>
        <p:nvSpPr>
          <p:cNvPr id="47113" name="TextBox 10"/>
          <p:cNvSpPr txBox="1">
            <a:spLocks noChangeArrowheads="1"/>
          </p:cNvSpPr>
          <p:nvPr/>
        </p:nvSpPr>
        <p:spPr bwMode="auto">
          <a:xfrm>
            <a:off x="838200" y="990600"/>
            <a:ext cx="80010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d-ID" altLang="id-ID" sz="20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d-ID" altLang="id-ID" sz="24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d-ID" altLang="id-ID" sz="2400">
              <a:latin typeface="Times New Roman" panose="02020603050405020304" pitchFamily="18" charset="0"/>
            </a:endParaRPr>
          </a:p>
        </p:txBody>
      </p:sp>
      <p:sp>
        <p:nvSpPr>
          <p:cNvPr id="47114" name="TextBox 8"/>
          <p:cNvSpPr txBox="1">
            <a:spLocks noChangeArrowheads="1"/>
          </p:cNvSpPr>
          <p:nvPr/>
        </p:nvSpPr>
        <p:spPr bwMode="auto">
          <a:xfrm>
            <a:off x="511175" y="2020888"/>
            <a:ext cx="800100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AutoNum type="arabicPeriod"/>
            </a:pPr>
            <a:r>
              <a:rPr lang="id-ID" altLang="id-ID" sz="4000">
                <a:latin typeface="Times New Roman" panose="02020603050405020304" pitchFamily="18" charset="0"/>
              </a:rPr>
              <a:t>JOKI (Ujian dikerjakan oleh orang lain)</a:t>
            </a:r>
          </a:p>
          <a:p>
            <a:pPr algn="just" eaLnBrk="1" hangingPunct="1">
              <a:spcBef>
                <a:spcPct val="0"/>
              </a:spcBef>
              <a:buFontTx/>
              <a:buAutoNum type="arabicPeriod"/>
            </a:pPr>
            <a:r>
              <a:rPr lang="id-ID" altLang="id-ID" sz="4000">
                <a:latin typeface="Times New Roman" panose="02020603050405020304" pitchFamily="18" charset="0"/>
              </a:rPr>
              <a:t>Menggunakan HP Pada saat Ujian (termasuk Joki)</a:t>
            </a:r>
            <a:endParaRPr lang="id-ID" altLang="id-ID" sz="2400">
              <a:latin typeface="Times New Roman" panose="02020603050405020304" pitchFamily="18" charset="0"/>
            </a:endParaRPr>
          </a:p>
        </p:txBody>
      </p:sp>
      <p:sp>
        <p:nvSpPr>
          <p:cNvPr id="47115" name="Rectangle 5"/>
          <p:cNvSpPr txBox="1">
            <a:spLocks/>
          </p:cNvSpPr>
          <p:nvPr/>
        </p:nvSpPr>
        <p:spPr bwMode="auto">
          <a:xfrm>
            <a:off x="0" y="1231900"/>
            <a:ext cx="9047163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121" tIns="60559" rIns="121121" bIns="60559" anchor="ctr"/>
          <a:lstStyle>
            <a:lvl1pPr defTabSz="4968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968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96888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d-ID" sz="2400" b="1">
                <a:solidFill>
                  <a:srgbClr val="000000"/>
                </a:solidFill>
                <a:ea typeface="MS PGothic" pitchFamily="34" charset="-128"/>
              </a:rPr>
              <a:t>Peraturan Rektor 58 Tahun 2016, Berlaku mulai 2016/2017.2 (2017.1)</a:t>
            </a:r>
          </a:p>
        </p:txBody>
      </p:sp>
    </p:spTree>
    <p:extLst>
      <p:ext uri="{BB962C8B-B14F-4D97-AF65-F5344CB8AC3E}">
        <p14:creationId xmlns:p14="http://schemas.microsoft.com/office/powerpoint/2010/main" val="47004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5" descr="Picture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9C9BE16-57D3-47B8-9DA8-AC63F0543ABF}" type="slidenum">
              <a:rPr lang="en-US" altLang="id-ID" sz="1200" smtClean="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id-ID" sz="1200" smtClean="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itle 6"/>
          <p:cNvSpPr txBox="1">
            <a:spLocks/>
          </p:cNvSpPr>
          <p:nvPr/>
        </p:nvSpPr>
        <p:spPr bwMode="auto">
          <a:xfrm>
            <a:off x="2133600" y="228600"/>
            <a:ext cx="6543675" cy="9144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 defTabSz="912813" eaLnBrk="1" hangingPunct="1">
              <a:defRPr/>
            </a:pPr>
            <a:r>
              <a:rPr lang="id-ID" sz="2800" dirty="0">
                <a:solidFill>
                  <a:schemeClr val="bg1"/>
                </a:solidFill>
                <a:latin typeface="Trebuchet MS" pitchFamily="34" charset="0"/>
              </a:rPr>
              <a:t>STANDAR MINIMAL KELULUSAN MAHASISWA MELALUI UAS</a:t>
            </a:r>
            <a:endParaRPr lang="en-US" sz="28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49157" name="TextBox 7"/>
          <p:cNvSpPr txBox="1">
            <a:spLocks noChangeArrowheads="1"/>
          </p:cNvSpPr>
          <p:nvPr/>
        </p:nvSpPr>
        <p:spPr bwMode="auto">
          <a:xfrm>
            <a:off x="342900" y="1600200"/>
            <a:ext cx="8458200" cy="42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id-ID" altLang="id-ID" sz="2800" b="1">
                <a:latin typeface="Times New Roman" panose="02020603050405020304" pitchFamily="18" charset="0"/>
              </a:rPr>
              <a:t>“Batas minimal skor kelulusan UAS adalah 30 (pada skala 0-100). Jika kurang dari 30, maka mahasiswa dinyatakan tidak lulus mata kuliah walaupun yang bersangkutan memiliki nilai tutorial atau nilai praktik/praktikum. Dengan kata lain Skor tutorial akan berkontribusi terhadap nilai akhir mata kuliah jika skor UAS </a:t>
            </a:r>
            <a:r>
              <a:rPr lang="en-US" altLang="id-ID" sz="2800" b="1">
                <a:latin typeface="Times New Roman" panose="02020603050405020304" pitchFamily="18" charset="0"/>
              </a:rPr>
              <a:t>mencapai </a:t>
            </a:r>
            <a:r>
              <a:rPr lang="id-ID" altLang="id-ID" sz="2800" b="1">
                <a:latin typeface="Times New Roman" panose="02020603050405020304" pitchFamily="18" charset="0"/>
              </a:rPr>
              <a:t>minimal 30</a:t>
            </a:r>
            <a:r>
              <a:rPr lang="en-US" altLang="id-ID" sz="2800" b="1">
                <a:latin typeface="Times New Roman" panose="02020603050405020304" pitchFamily="18" charset="0"/>
              </a:rPr>
              <a:t> % dari skor maksimal</a:t>
            </a:r>
            <a:r>
              <a:rPr lang="id-ID" altLang="id-ID" sz="2800" b="1">
                <a:latin typeface="Times New Roman" panose="02020603050405020304" pitchFamily="18" charset="0"/>
              </a:rPr>
              <a:t>”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id-ID" altLang="id-ID" sz="2400">
                <a:latin typeface="Times New Roman" panose="02020603050405020304" pitchFamily="18" charset="0"/>
              </a:rPr>
              <a:t>(Berdasarkan SK Rektor No. 3747 Tahun 2013 tentang Batas Nilai Minimal Kelulusan UAS)</a:t>
            </a:r>
            <a:endParaRPr lang="id-ID" altLang="id-ID" sz="2400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26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37328E93-0DDF-468B-ADDE-1990FF488958}"/>
              </a:ext>
            </a:extLst>
          </p:cNvPr>
          <p:cNvSpPr txBox="1">
            <a:spLocks/>
          </p:cNvSpPr>
          <p:nvPr/>
        </p:nvSpPr>
        <p:spPr bwMode="auto">
          <a:xfrm>
            <a:off x="2040469" y="325537"/>
            <a:ext cx="6941692" cy="4959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3698" tIns="33698" rIns="33698" bIns="3369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+mj-lt"/>
                <a:ea typeface="+mj-ea"/>
                <a:cs typeface="ヒラギノ角ゴ ProN W3"/>
                <a:sym typeface="Gill San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cs typeface="ヒラギノ角ゴ ProN W3"/>
                <a:sym typeface="Gill San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cs typeface="ヒラギノ角ゴ ProN W3"/>
                <a:sym typeface="Gill San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cs typeface="ヒラギノ角ゴ ProN W3"/>
                <a:sym typeface="Gill San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cs typeface="ヒラギノ角ゴ ProN W3"/>
                <a:sym typeface="Gill San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sym typeface="Gill Sans" pitchFamily="3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sym typeface="Gill Sans" pitchFamily="3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sym typeface="Gill Sans" pitchFamily="3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sym typeface="Gill Sans" pitchFamily="32" charset="0"/>
              </a:defRPr>
            </a:lvl9pPr>
          </a:lstStyle>
          <a:p>
            <a:pPr algn="r" defTabSz="642915" eaLnBrk="1" hangingPunct="1">
              <a:lnSpc>
                <a:spcPct val="90000"/>
              </a:lnSpc>
              <a:spcAft>
                <a:spcPts val="422"/>
              </a:spcAft>
              <a:defRPr/>
            </a:pPr>
            <a:r>
              <a:rPr lang="en-US" altLang="en-US" sz="2400" b="1" dirty="0" err="1">
                <a:latin typeface="+mn-lt"/>
              </a:rPr>
              <a:t>Sistem</a:t>
            </a:r>
            <a:r>
              <a:rPr lang="en-US" altLang="en-US" sz="2400" b="1" dirty="0">
                <a:latin typeface="+mn-lt"/>
              </a:rPr>
              <a:t> </a:t>
            </a:r>
            <a:r>
              <a:rPr lang="en-US" altLang="en-US" sz="2400" b="1" dirty="0" err="1">
                <a:latin typeface="+mn-lt"/>
              </a:rPr>
              <a:t>Penilaian</a:t>
            </a:r>
            <a:r>
              <a:rPr lang="en-US" altLang="en-US" sz="2400" b="1" dirty="0">
                <a:latin typeface="+mn-lt"/>
              </a:rPr>
              <a:t> UT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xmlns="" id="{05250EC6-6177-41B5-9799-C16970BC6BA3}"/>
              </a:ext>
            </a:extLst>
          </p:cNvPr>
          <p:cNvGraphicFramePr/>
          <p:nvPr>
            <p:extLst/>
          </p:nvPr>
        </p:nvGraphicFramePr>
        <p:xfrm>
          <a:off x="176326" y="934948"/>
          <a:ext cx="8805835" cy="5923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493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37328E93-0DDF-468B-ADDE-1990FF488958}"/>
              </a:ext>
            </a:extLst>
          </p:cNvPr>
          <p:cNvSpPr txBox="1">
            <a:spLocks/>
          </p:cNvSpPr>
          <p:nvPr/>
        </p:nvSpPr>
        <p:spPr bwMode="auto">
          <a:xfrm>
            <a:off x="2040469" y="325537"/>
            <a:ext cx="6941692" cy="4959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3698" tIns="33698" rIns="33698" bIns="3369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+mj-lt"/>
                <a:ea typeface="+mj-ea"/>
                <a:cs typeface="ヒラギノ角ゴ ProN W3"/>
                <a:sym typeface="Gill San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cs typeface="ヒラギノ角ゴ ProN W3"/>
                <a:sym typeface="Gill San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cs typeface="ヒラギノ角ゴ ProN W3"/>
                <a:sym typeface="Gill San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cs typeface="ヒラギノ角ゴ ProN W3"/>
                <a:sym typeface="Gill San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cs typeface="ヒラギノ角ゴ ProN W3"/>
                <a:sym typeface="Gill San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sym typeface="Gill Sans" pitchFamily="3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sym typeface="Gill Sans" pitchFamily="3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sym typeface="Gill Sans" pitchFamily="3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sym typeface="Gill Sans" pitchFamily="32" charset="0"/>
              </a:defRPr>
            </a:lvl9pPr>
          </a:lstStyle>
          <a:p>
            <a:pPr algn="r" defTabSz="642915" eaLnBrk="1" hangingPunct="1">
              <a:lnSpc>
                <a:spcPct val="90000"/>
              </a:lnSpc>
              <a:spcAft>
                <a:spcPts val="422"/>
              </a:spcAft>
              <a:defRPr/>
            </a:pPr>
            <a:r>
              <a:rPr lang="en-US" altLang="en-US" sz="2400" b="1" dirty="0" err="1">
                <a:latin typeface="+mn-lt"/>
              </a:rPr>
              <a:t>Sistem</a:t>
            </a:r>
            <a:r>
              <a:rPr lang="en-US" altLang="en-US" sz="2400" b="1" dirty="0">
                <a:latin typeface="+mn-lt"/>
              </a:rPr>
              <a:t> </a:t>
            </a:r>
            <a:r>
              <a:rPr lang="en-US" altLang="en-US" sz="2400" b="1" dirty="0" err="1">
                <a:latin typeface="+mn-lt"/>
              </a:rPr>
              <a:t>Penilaian</a:t>
            </a:r>
            <a:r>
              <a:rPr lang="en-US" altLang="en-US" sz="2400" b="1" dirty="0">
                <a:latin typeface="+mn-lt"/>
              </a:rPr>
              <a:t> UT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xmlns="" id="{05250EC6-6177-41B5-9799-C16970BC6BA3}"/>
              </a:ext>
            </a:extLst>
          </p:cNvPr>
          <p:cNvGraphicFramePr/>
          <p:nvPr>
            <p:extLst/>
          </p:nvPr>
        </p:nvGraphicFramePr>
        <p:xfrm>
          <a:off x="166935" y="1532134"/>
          <a:ext cx="8576374" cy="3793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867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0C0FA8A-9CBD-4692-8EC6-3DB93F97B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786" y="4685676"/>
            <a:ext cx="8120011" cy="130181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026D38C-45A0-46B4-BAF2-323871B59879}"/>
              </a:ext>
            </a:extLst>
          </p:cNvPr>
          <p:cNvSpPr/>
          <p:nvPr/>
        </p:nvSpPr>
        <p:spPr>
          <a:xfrm>
            <a:off x="362786" y="516759"/>
            <a:ext cx="6494412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b="1" dirty="0"/>
              <a:t>Nilai </a:t>
            </a:r>
            <a:r>
              <a:rPr lang="en-US" b="1" dirty="0" err="1"/>
              <a:t>Akhir</a:t>
            </a:r>
            <a:r>
              <a:rPr lang="en-US" b="1" dirty="0"/>
              <a:t> </a:t>
            </a:r>
            <a:r>
              <a:rPr lang="en-US" b="1" dirty="0" err="1"/>
              <a:t>mata</a:t>
            </a:r>
            <a:r>
              <a:rPr lang="en-US" b="1" dirty="0"/>
              <a:t> </a:t>
            </a:r>
            <a:r>
              <a:rPr lang="en-US" b="1" dirty="0" err="1"/>
              <a:t>kuliah</a:t>
            </a:r>
            <a:r>
              <a:rPr lang="en-US" b="1" dirty="0"/>
              <a:t> </a:t>
            </a:r>
            <a:r>
              <a:rPr lang="en-US" b="1" dirty="0" err="1"/>
              <a:t>dinyatakan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bentuk</a:t>
            </a:r>
            <a:r>
              <a:rPr lang="en-US" b="1" dirty="0"/>
              <a:t> </a:t>
            </a:r>
            <a:r>
              <a:rPr lang="en-US" b="1" dirty="0" err="1"/>
              <a:t>huruf</a:t>
            </a:r>
            <a:r>
              <a:rPr lang="en-US" b="1" dirty="0"/>
              <a:t> dan </a:t>
            </a:r>
            <a:r>
              <a:rPr lang="en-US" b="1" dirty="0" err="1"/>
              <a:t>bobot</a:t>
            </a:r>
            <a:r>
              <a:rPr lang="en-US" b="1" dirty="0"/>
              <a:t>:</a:t>
            </a: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xmlns="" id="{4063F68E-5F92-41E3-8C32-A5A8FCAC50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814423"/>
              </p:ext>
            </p:extLst>
          </p:nvPr>
        </p:nvGraphicFramePr>
        <p:xfrm>
          <a:off x="689749" y="1036841"/>
          <a:ext cx="6036733" cy="2987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5033">
                  <a:extLst>
                    <a:ext uri="{9D8B030D-6E8A-4147-A177-3AD203B41FA5}">
                      <a16:colId xmlns:a16="http://schemas.microsoft.com/office/drawing/2014/main" xmlns="" val="3227851001"/>
                    </a:ext>
                  </a:extLst>
                </a:gridCol>
                <a:gridCol w="1630633">
                  <a:extLst>
                    <a:ext uri="{9D8B030D-6E8A-4147-A177-3AD203B41FA5}">
                      <a16:colId xmlns:a16="http://schemas.microsoft.com/office/drawing/2014/main" xmlns="" val="4181651506"/>
                    </a:ext>
                  </a:extLst>
                </a:gridCol>
                <a:gridCol w="3031067">
                  <a:extLst>
                    <a:ext uri="{9D8B030D-6E8A-4147-A177-3AD203B41FA5}">
                      <a16:colId xmlns:a16="http://schemas.microsoft.com/office/drawing/2014/main" xmlns="" val="1610824920"/>
                    </a:ext>
                  </a:extLst>
                </a:gridCol>
              </a:tblGrid>
              <a:tr h="530725"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KATEGORI NILAI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NILAI MUTU/BOBOT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PREDIKAT NILAI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3051719252"/>
                  </a:ext>
                </a:extLst>
              </a:tr>
              <a:tr h="304025"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Sangat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Baik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2692022307"/>
                  </a:ext>
                </a:extLst>
              </a:tr>
              <a:tr h="304025"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A-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Sangat Baik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3537582423"/>
                  </a:ext>
                </a:extLst>
              </a:tr>
              <a:tr h="304025"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Baik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1582493587"/>
                  </a:ext>
                </a:extLst>
              </a:tr>
              <a:tr h="304025"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B-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Baik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2528481585"/>
                  </a:ext>
                </a:extLst>
              </a:tr>
              <a:tr h="304025"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Cukup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3114390834"/>
                  </a:ext>
                </a:extLst>
              </a:tr>
              <a:tr h="304025"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C-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Cukup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3945285632"/>
                  </a:ext>
                </a:extLst>
              </a:tr>
              <a:tr h="304025"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Kurang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1847057747"/>
                  </a:ext>
                </a:extLst>
              </a:tr>
              <a:tr h="304025"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Tidak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Lulus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641513143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B4793CF6-C886-4C34-9A71-93327F6C264B}"/>
              </a:ext>
            </a:extLst>
          </p:cNvPr>
          <p:cNvSpPr/>
          <p:nvPr/>
        </p:nvSpPr>
        <p:spPr>
          <a:xfrm>
            <a:off x="362786" y="4227534"/>
            <a:ext cx="7366000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rentang</a:t>
            </a:r>
            <a:r>
              <a:rPr lang="en-US" b="1" dirty="0"/>
              <a:t> </a:t>
            </a:r>
            <a:r>
              <a:rPr lang="en-US" b="1" dirty="0" err="1"/>
              <a:t>nilai</a:t>
            </a:r>
            <a:r>
              <a:rPr lang="en-US" b="1" dirty="0"/>
              <a:t> </a:t>
            </a:r>
            <a:r>
              <a:rPr lang="en-US" b="1" dirty="0" err="1"/>
              <a:t>akhir</a:t>
            </a:r>
            <a:r>
              <a:rPr lang="en-US" b="1" dirty="0"/>
              <a:t> </a:t>
            </a:r>
            <a:r>
              <a:rPr lang="en-US" b="1" dirty="0" err="1"/>
              <a:t>mata</a:t>
            </a:r>
            <a:r>
              <a:rPr lang="en-US" b="1" dirty="0"/>
              <a:t> </a:t>
            </a:r>
            <a:r>
              <a:rPr lang="en-US" b="1" dirty="0" err="1"/>
              <a:t>kuliah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setiap</a:t>
            </a:r>
            <a:r>
              <a:rPr lang="en-US" b="1" dirty="0"/>
              <a:t> </a:t>
            </a:r>
            <a:r>
              <a:rPr lang="en-US" b="1" dirty="0" err="1"/>
              <a:t>kategori</a:t>
            </a:r>
            <a:r>
              <a:rPr lang="en-US" b="1" dirty="0"/>
              <a:t> </a:t>
            </a:r>
            <a:r>
              <a:rPr lang="en-US" b="1" dirty="0" err="1"/>
              <a:t>nilai</a:t>
            </a:r>
            <a:r>
              <a:rPr lang="en-US" b="1" dirty="0"/>
              <a:t> </a:t>
            </a:r>
            <a:r>
              <a:rPr lang="en-US" b="1" dirty="0" err="1"/>
              <a:t>berikut</a:t>
            </a:r>
            <a:r>
              <a:rPr lang="en-US" b="1" dirty="0"/>
              <a:t>: </a:t>
            </a:r>
            <a:endParaRPr lang="en-ID" b="1" dirty="0"/>
          </a:p>
        </p:txBody>
      </p:sp>
    </p:spTree>
    <p:extLst>
      <p:ext uri="{BB962C8B-B14F-4D97-AF65-F5344CB8AC3E}">
        <p14:creationId xmlns:p14="http://schemas.microsoft.com/office/powerpoint/2010/main" val="103542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2EE2699-CF1C-4E9C-A1B6-4D2303EFE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89" y="5116499"/>
            <a:ext cx="8120011" cy="13018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9FC2CE2-3154-4F4C-89A0-405C98165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397" y="1004347"/>
            <a:ext cx="4041472" cy="1986813"/>
          </a:xfrm>
          <a:prstGeom prst="rect">
            <a:avLst/>
          </a:prstGeom>
        </p:spPr>
      </p:pic>
      <p:sp>
        <p:nvSpPr>
          <p:cNvPr id="15" name="Title 5">
            <a:extLst>
              <a:ext uri="{FF2B5EF4-FFF2-40B4-BE49-F238E27FC236}">
                <a16:creationId xmlns:a16="http://schemas.microsoft.com/office/drawing/2014/main" xmlns="" id="{A0EC1875-B532-420C-99F1-A19F659BA570}"/>
              </a:ext>
            </a:extLst>
          </p:cNvPr>
          <p:cNvSpPr txBox="1">
            <a:spLocks/>
          </p:cNvSpPr>
          <p:nvPr/>
        </p:nvSpPr>
        <p:spPr bwMode="auto">
          <a:xfrm>
            <a:off x="2040469" y="325537"/>
            <a:ext cx="7103531" cy="4959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3698" tIns="33698" rIns="33698" bIns="3369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+mj-lt"/>
                <a:ea typeface="+mj-ea"/>
                <a:cs typeface="ヒラギノ角ゴ ProN W3"/>
                <a:sym typeface="Gill San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cs typeface="ヒラギノ角ゴ ProN W3"/>
                <a:sym typeface="Gill San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cs typeface="ヒラギノ角ゴ ProN W3"/>
                <a:sym typeface="Gill San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cs typeface="ヒラギノ角ゴ ProN W3"/>
                <a:sym typeface="Gill San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cs typeface="ヒラギノ角ゴ ProN W3"/>
                <a:sym typeface="Gill San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sym typeface="Gill Sans" pitchFamily="3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sym typeface="Gill Sans" pitchFamily="3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sym typeface="Gill Sans" pitchFamily="3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sym typeface="Gill Sans" pitchFamily="32" charset="0"/>
              </a:defRPr>
            </a:lvl9pPr>
          </a:lstStyle>
          <a:p>
            <a:pPr algn="r" defTabSz="642915" eaLnBrk="1" hangingPunct="1">
              <a:lnSpc>
                <a:spcPct val="90000"/>
              </a:lnSpc>
              <a:spcAft>
                <a:spcPts val="422"/>
              </a:spcAft>
              <a:defRPr/>
            </a:pPr>
            <a:r>
              <a:rPr lang="en-US" altLang="en-US" sz="2400" b="1" dirty="0" err="1"/>
              <a:t>Simulasi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Sistem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Penilaian</a:t>
            </a:r>
            <a:r>
              <a:rPr lang="en-US" altLang="en-US" sz="2400" b="1" dirty="0"/>
              <a:t> Nilai </a:t>
            </a:r>
            <a:r>
              <a:rPr lang="en-US" altLang="en-US" sz="2400" b="1" dirty="0" err="1"/>
              <a:t>Akhir</a:t>
            </a:r>
            <a:r>
              <a:rPr lang="en-US" altLang="en-US" sz="2400" b="1" dirty="0"/>
              <a:t> Mata </a:t>
            </a:r>
            <a:r>
              <a:rPr lang="en-US" altLang="en-US" sz="2400" b="1" dirty="0" err="1"/>
              <a:t>Kuliah</a:t>
            </a:r>
            <a:r>
              <a:rPr lang="en-US" altLang="en-US" sz="2400" b="1" dirty="0"/>
              <a:t> </a:t>
            </a:r>
            <a:r>
              <a:rPr lang="en-US" altLang="en-US" sz="2400" b="1" i="1" dirty="0"/>
              <a:t>(1)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78D5B71-8631-4DEF-942E-70481B4201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1342" y="1201252"/>
            <a:ext cx="4464261" cy="16000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DCD2C78-F015-4E60-8DC7-21734CD308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397" y="3133107"/>
            <a:ext cx="2628900" cy="13779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30E530C-F60F-44CE-8C7B-7F71A5FEE9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2292" y="3130241"/>
            <a:ext cx="2578100" cy="1473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AE168BD-DCA4-49FA-A513-9044AE92BF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00392" y="3111191"/>
            <a:ext cx="2628900" cy="1492250"/>
          </a:xfrm>
          <a:prstGeom prst="rect">
            <a:avLst/>
          </a:prstGeom>
        </p:spPr>
      </p:pic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xmlns="" id="{CD97B0A5-697C-439F-8EDF-0878870D6C15}"/>
              </a:ext>
            </a:extLst>
          </p:cNvPr>
          <p:cNvSpPr/>
          <p:nvPr/>
        </p:nvSpPr>
        <p:spPr>
          <a:xfrm>
            <a:off x="3091342" y="4675533"/>
            <a:ext cx="3923500" cy="513708"/>
          </a:xfrm>
          <a:prstGeom prst="wedgeRoundRectCallout">
            <a:avLst>
              <a:gd name="adj1" fmla="val 74855"/>
              <a:gd name="adj2" fmla="val -187128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Nilai UAS = 28 &lt; 30</a:t>
            </a:r>
          </a:p>
        </p:txBody>
      </p:sp>
    </p:spTree>
    <p:extLst>
      <p:ext uri="{BB962C8B-B14F-4D97-AF65-F5344CB8AC3E}">
        <p14:creationId xmlns:p14="http://schemas.microsoft.com/office/powerpoint/2010/main" val="364397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036B473-B6C5-47CD-B8E5-0675A6E44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3" y="1220530"/>
            <a:ext cx="2880948" cy="154141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77CEC2D9-C588-4CF9-9D19-15924886AC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89" y="5116499"/>
            <a:ext cx="8120011" cy="1301817"/>
          </a:xfrm>
          <a:prstGeom prst="rect">
            <a:avLst/>
          </a:prstGeom>
        </p:spPr>
      </p:pic>
      <p:sp>
        <p:nvSpPr>
          <p:cNvPr id="21" name="Title 5">
            <a:extLst>
              <a:ext uri="{FF2B5EF4-FFF2-40B4-BE49-F238E27FC236}">
                <a16:creationId xmlns:a16="http://schemas.microsoft.com/office/drawing/2014/main" xmlns="" id="{923123F3-DC0F-4E2B-B0B1-6AAFFBEBA923}"/>
              </a:ext>
            </a:extLst>
          </p:cNvPr>
          <p:cNvSpPr txBox="1">
            <a:spLocks/>
          </p:cNvSpPr>
          <p:nvPr/>
        </p:nvSpPr>
        <p:spPr bwMode="auto">
          <a:xfrm>
            <a:off x="2040469" y="325537"/>
            <a:ext cx="7103531" cy="4959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3698" tIns="33698" rIns="33698" bIns="3369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+mj-lt"/>
                <a:ea typeface="+mj-ea"/>
                <a:cs typeface="ヒラギノ角ゴ ProN W3"/>
                <a:sym typeface="Gill San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cs typeface="ヒラギノ角ゴ ProN W3"/>
                <a:sym typeface="Gill San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cs typeface="ヒラギノ角ゴ ProN W3"/>
                <a:sym typeface="Gill San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cs typeface="ヒラギノ角ゴ ProN W3"/>
                <a:sym typeface="Gill San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cs typeface="ヒラギノ角ゴ ProN W3"/>
                <a:sym typeface="Gill San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sym typeface="Gill Sans" pitchFamily="3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sym typeface="Gill Sans" pitchFamily="3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sym typeface="Gill Sans" pitchFamily="3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sym typeface="Gill Sans" pitchFamily="32" charset="0"/>
              </a:defRPr>
            </a:lvl9pPr>
          </a:lstStyle>
          <a:p>
            <a:pPr algn="r" defTabSz="642915" eaLnBrk="1" hangingPunct="1">
              <a:lnSpc>
                <a:spcPct val="90000"/>
              </a:lnSpc>
              <a:spcAft>
                <a:spcPts val="422"/>
              </a:spcAft>
              <a:defRPr/>
            </a:pPr>
            <a:r>
              <a:rPr lang="en-US" altLang="en-US" sz="2250" b="1" dirty="0" err="1"/>
              <a:t>Simulasi</a:t>
            </a:r>
            <a:r>
              <a:rPr lang="en-US" altLang="en-US" sz="2250" b="1" dirty="0"/>
              <a:t> </a:t>
            </a:r>
            <a:r>
              <a:rPr lang="en-US" altLang="en-US" sz="2250" b="1" dirty="0" err="1"/>
              <a:t>Sistem</a:t>
            </a:r>
            <a:r>
              <a:rPr lang="en-US" altLang="en-US" sz="2250" b="1" dirty="0"/>
              <a:t> </a:t>
            </a:r>
            <a:r>
              <a:rPr lang="en-US" altLang="en-US" sz="2250" b="1" dirty="0" err="1"/>
              <a:t>Penilaian</a:t>
            </a:r>
            <a:r>
              <a:rPr lang="en-US" altLang="en-US" sz="2250" b="1" dirty="0"/>
              <a:t> Nilai </a:t>
            </a:r>
            <a:r>
              <a:rPr lang="en-US" altLang="en-US" sz="2250" b="1" dirty="0" err="1"/>
              <a:t>Akhir</a:t>
            </a:r>
            <a:r>
              <a:rPr lang="en-US" altLang="en-US" sz="2250" b="1" dirty="0"/>
              <a:t> Mata </a:t>
            </a:r>
            <a:r>
              <a:rPr lang="en-US" altLang="en-US" sz="2250" b="1" dirty="0" err="1"/>
              <a:t>Kuliah</a:t>
            </a:r>
            <a:r>
              <a:rPr lang="en-US" altLang="en-US" sz="2250" b="1" dirty="0"/>
              <a:t> </a:t>
            </a:r>
            <a:r>
              <a:rPr lang="en-US" altLang="en-US" sz="1266" b="1" i="1" dirty="0"/>
              <a:t>(2)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EF92A42-DC1D-42BC-84C3-0448F13505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9079" y="1168540"/>
            <a:ext cx="3229284" cy="18109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2F10689-452C-4D99-AC4B-E08DD564AF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4610" y="1189423"/>
            <a:ext cx="3198084" cy="18109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94C8944-E702-4B2A-85DA-878607AB16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13" y="3092105"/>
            <a:ext cx="2921706" cy="16872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E76C78F-D1E3-441A-AC9C-AE79A2C931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0784" y="3034871"/>
            <a:ext cx="3067358" cy="17581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0C44B4E-317D-4C47-9681-DA56596186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39079" y="3061031"/>
            <a:ext cx="2796272" cy="1687284"/>
          </a:xfrm>
          <a:prstGeom prst="rect">
            <a:avLst/>
          </a:prstGeom>
        </p:spPr>
      </p:pic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xmlns="" id="{05B719E3-A468-4EE5-B7B7-D6AF2A080607}"/>
              </a:ext>
            </a:extLst>
          </p:cNvPr>
          <p:cNvSpPr/>
          <p:nvPr/>
        </p:nvSpPr>
        <p:spPr>
          <a:xfrm>
            <a:off x="5643929" y="4750868"/>
            <a:ext cx="1766739" cy="513708"/>
          </a:xfrm>
          <a:prstGeom prst="wedgeRoundRectCallout">
            <a:avLst>
              <a:gd name="adj1" fmla="val 119826"/>
              <a:gd name="adj2" fmla="val -52166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/>
          </a:p>
        </p:txBody>
      </p:sp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xmlns="" id="{2A06899B-530C-4D25-9858-49AF75B27320}"/>
              </a:ext>
            </a:extLst>
          </p:cNvPr>
          <p:cNvSpPr/>
          <p:nvPr/>
        </p:nvSpPr>
        <p:spPr>
          <a:xfrm>
            <a:off x="5635351" y="4750310"/>
            <a:ext cx="1781667" cy="513708"/>
          </a:xfrm>
          <a:prstGeom prst="wedgeRoundRectCallout">
            <a:avLst>
              <a:gd name="adj1" fmla="val 107375"/>
              <a:gd name="adj2" fmla="val -18298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Nilai UAS &lt; 30 </a:t>
            </a:r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xmlns="" id="{13CF8EF8-08A8-4C82-9AE4-5D0BDD461585}"/>
              </a:ext>
            </a:extLst>
          </p:cNvPr>
          <p:cNvSpPr/>
          <p:nvPr/>
        </p:nvSpPr>
        <p:spPr>
          <a:xfrm>
            <a:off x="436657" y="4953152"/>
            <a:ext cx="4135343" cy="509277"/>
          </a:xfrm>
          <a:prstGeom prst="wedgeRoundRectCallout">
            <a:avLst>
              <a:gd name="adj1" fmla="val 3422"/>
              <a:gd name="adj2" fmla="val -610808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Nilai Tutorial </a:t>
            </a:r>
            <a:r>
              <a:rPr lang="en-US" b="1" dirty="0" err="1">
                <a:solidFill>
                  <a:schemeClr val="bg1"/>
                </a:solidFill>
              </a:rPr>
              <a:t>tdk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berkontribusi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err="1">
                <a:solidFill>
                  <a:schemeClr val="bg1"/>
                </a:solidFill>
              </a:rPr>
              <a:t>karena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nilai</a:t>
            </a:r>
            <a:r>
              <a:rPr lang="en-US" b="1" dirty="0">
                <a:solidFill>
                  <a:schemeClr val="bg1"/>
                </a:solidFill>
              </a:rPr>
              <a:t> UAS &gt; </a:t>
            </a:r>
            <a:r>
              <a:rPr lang="en-US" b="1" dirty="0" err="1">
                <a:solidFill>
                  <a:schemeClr val="bg1"/>
                </a:solidFill>
              </a:rPr>
              <a:t>dari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nilai</a:t>
            </a:r>
            <a:r>
              <a:rPr lang="en-US" b="1" dirty="0">
                <a:solidFill>
                  <a:schemeClr val="bg1"/>
                </a:solidFill>
              </a:rPr>
              <a:t> tutorial</a:t>
            </a:r>
          </a:p>
        </p:txBody>
      </p:sp>
    </p:spTree>
    <p:extLst>
      <p:ext uri="{BB962C8B-B14F-4D97-AF65-F5344CB8AC3E}">
        <p14:creationId xmlns:p14="http://schemas.microsoft.com/office/powerpoint/2010/main" val="323182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d-ID" dirty="0"/>
              <a:t>dina-arianti</a:t>
            </a:r>
            <a:r>
              <a:rPr lang="en-US" dirty="0"/>
              <a:t>@</a:t>
            </a:r>
            <a:r>
              <a:rPr lang="en-US" dirty="0" err="1"/>
              <a:t>ut.ac.id</a:t>
            </a:r>
            <a:r>
              <a:rPr lang="en-US" dirty="0"/>
              <a:t> == </a:t>
            </a:r>
            <a:r>
              <a:rPr lang="id-ID" dirty="0"/>
              <a:t>081927075681</a:t>
            </a:r>
            <a:endParaRPr lang="en-US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52E6BA3-0F18-45EF-A931-B795154B7D94}" type="slidenum">
              <a:rPr lang="en-US" altLang="id-ID" sz="1200" smtClean="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id-ID" sz="1200" smtClean="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8" name="Table Placeholder 7"/>
          <p:cNvGraphicFramePr>
            <a:graphicFrameLocks noGrp="1"/>
          </p:cNvGraphicFramePr>
          <p:nvPr>
            <p:ph type="tbl" idx="4294967295"/>
          </p:nvPr>
        </p:nvGraphicFramePr>
        <p:xfrm>
          <a:off x="0" y="2162175"/>
          <a:ext cx="3848100" cy="2533650"/>
        </p:xfrm>
        <a:graphic>
          <a:graphicData uri="http://schemas.openxmlformats.org/drawingml/2006/table">
            <a:tbl>
              <a:tblPr/>
              <a:tblGrid>
                <a:gridCol w="1219200"/>
                <a:gridCol w="1701800"/>
                <a:gridCol w="927100"/>
              </a:tblGrid>
              <a:tr h="36195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Jam Ujian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WIB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Contoh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07.00 - 08.30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08.45 - 10.15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10.30 - 12.00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12.45 - 14.15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14.30 - 16.00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4843" name="Picture 6" descr="Picture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 txBox="1">
            <a:spLocks/>
          </p:cNvSpPr>
          <p:nvPr/>
        </p:nvSpPr>
        <p:spPr bwMode="auto">
          <a:xfrm>
            <a:off x="2971800" y="487363"/>
            <a:ext cx="3657600" cy="1265237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 defTabSz="912813" eaLnBrk="1" hangingPunct="1">
              <a:defRPr/>
            </a:pPr>
            <a:r>
              <a:rPr lang="en-US" sz="3200" b="1" dirty="0">
                <a:solidFill>
                  <a:schemeClr val="accent1"/>
                </a:solidFill>
                <a:latin typeface="Trebuchet MS" pitchFamily="34" charset="0"/>
              </a:rPr>
              <a:t>U</a:t>
            </a:r>
            <a:r>
              <a:rPr lang="id-ID" sz="3200" b="1" dirty="0">
                <a:solidFill>
                  <a:schemeClr val="accent1"/>
                </a:solidFill>
                <a:latin typeface="Trebuchet MS" pitchFamily="34" charset="0"/>
              </a:rPr>
              <a:t>JIAN AKHIR SEMESTER (UAS)</a:t>
            </a:r>
            <a:endParaRPr lang="en-US" sz="3200" b="1" dirty="0">
              <a:solidFill>
                <a:schemeClr val="accent1"/>
              </a:solidFill>
              <a:latin typeface="Trebuchet MS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825" y="2709863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863" y="2289175"/>
            <a:ext cx="2470150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2170113"/>
            <a:ext cx="2566987" cy="325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307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5">
            <a:extLst>
              <a:ext uri="{FF2B5EF4-FFF2-40B4-BE49-F238E27FC236}">
                <a16:creationId xmlns:a16="http://schemas.microsoft.com/office/drawing/2014/main" xmlns="" id="{923123F3-DC0F-4E2B-B0B1-6AAFFBEBA923}"/>
              </a:ext>
            </a:extLst>
          </p:cNvPr>
          <p:cNvSpPr txBox="1">
            <a:spLocks/>
          </p:cNvSpPr>
          <p:nvPr/>
        </p:nvSpPr>
        <p:spPr bwMode="auto">
          <a:xfrm>
            <a:off x="1140431" y="325536"/>
            <a:ext cx="8003569" cy="5580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3698" tIns="33698" rIns="33698" bIns="3369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+mj-lt"/>
                <a:ea typeface="+mj-ea"/>
                <a:cs typeface="ヒラギノ角ゴ ProN W3"/>
                <a:sym typeface="Gill San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cs typeface="ヒラギノ角ゴ ProN W3"/>
                <a:sym typeface="Gill San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cs typeface="ヒラギノ角ゴ ProN W3"/>
                <a:sym typeface="Gill San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cs typeface="ヒラギノ角ゴ ProN W3"/>
                <a:sym typeface="Gill San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cs typeface="ヒラギノ角ゴ ProN W3"/>
                <a:sym typeface="Gill San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sym typeface="Gill Sans" pitchFamily="3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sym typeface="Gill Sans" pitchFamily="3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sym typeface="Gill Sans" pitchFamily="3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sym typeface="Gill Sans" pitchFamily="32" charset="0"/>
              </a:defRPr>
            </a:lvl9pPr>
          </a:lstStyle>
          <a:p>
            <a:pPr algn="r" defTabSz="642915" eaLnBrk="1" hangingPunct="1">
              <a:lnSpc>
                <a:spcPct val="90000"/>
              </a:lnSpc>
              <a:spcAft>
                <a:spcPts val="422"/>
              </a:spcAft>
              <a:defRPr/>
            </a:pPr>
            <a:r>
              <a:rPr lang="en-US" altLang="en-US" sz="2000" b="1" dirty="0" err="1"/>
              <a:t>Simulasi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Sistem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Penilaian</a:t>
            </a:r>
            <a:r>
              <a:rPr lang="en-US" altLang="en-US" sz="2000" b="1" dirty="0"/>
              <a:t> Nilai </a:t>
            </a:r>
            <a:r>
              <a:rPr lang="en-US" altLang="en-US" sz="2000" b="1" dirty="0" err="1"/>
              <a:t>Akhir</a:t>
            </a:r>
            <a:r>
              <a:rPr lang="en-US" altLang="en-US" sz="2000" b="1" dirty="0"/>
              <a:t> Mata </a:t>
            </a:r>
            <a:r>
              <a:rPr lang="en-US" altLang="en-US" sz="2000" b="1" dirty="0" err="1"/>
              <a:t>Kuliah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Berpraktik</a:t>
            </a:r>
            <a:r>
              <a:rPr lang="en-US" altLang="en-US" sz="2000" b="1" dirty="0"/>
              <a:t>/</a:t>
            </a:r>
            <a:r>
              <a:rPr lang="en-US" altLang="en-US" sz="2000" b="1" dirty="0" err="1"/>
              <a:t>Berpraktikum</a:t>
            </a:r>
            <a:endParaRPr lang="en-US" altLang="en-US" sz="2000" b="1" i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14122BD-217D-4EC2-8832-8ADE649C1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261" y="2930458"/>
            <a:ext cx="4178300" cy="1206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1C16123-3AC6-4938-B09A-991A62F45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3782" y="4180486"/>
            <a:ext cx="4248150" cy="10922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D5C9005B-E17C-414F-A565-0EB07435B038}"/>
              </a:ext>
            </a:extLst>
          </p:cNvPr>
          <p:cNvGrpSpPr/>
          <p:nvPr/>
        </p:nvGrpSpPr>
        <p:grpSpPr>
          <a:xfrm>
            <a:off x="4887801" y="3086639"/>
            <a:ext cx="4082706" cy="798386"/>
            <a:chOff x="265002" y="4508730"/>
            <a:chExt cx="4082706" cy="798386"/>
          </a:xfrm>
          <a:solidFill>
            <a:schemeClr val="accent4">
              <a:lumMod val="75000"/>
            </a:schemeClr>
          </a:solidFill>
        </p:grpSpPr>
        <p:sp>
          <p:nvSpPr>
            <p:cNvPr id="25" name="Speech Bubble: Rectangle with Corners Rounded 24">
              <a:extLst>
                <a:ext uri="{FF2B5EF4-FFF2-40B4-BE49-F238E27FC236}">
                  <a16:creationId xmlns:a16="http://schemas.microsoft.com/office/drawing/2014/main" xmlns="" id="{E175EF47-D9DB-412B-A521-7FE1E095B0B6}"/>
                </a:ext>
              </a:extLst>
            </p:cNvPr>
            <p:cNvSpPr/>
            <p:nvPr/>
          </p:nvSpPr>
          <p:spPr>
            <a:xfrm>
              <a:off x="265002" y="4512825"/>
              <a:ext cx="4082706" cy="794291"/>
            </a:xfrm>
            <a:prstGeom prst="wedgeRoundRectCallout">
              <a:avLst>
                <a:gd name="adj1" fmla="val -4552"/>
                <a:gd name="adj2" fmla="val 172223"/>
                <a:gd name="adj3" fmla="val 16667"/>
              </a:avLst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 dirty="0"/>
            </a:p>
          </p:txBody>
        </p:sp>
        <p:sp>
          <p:nvSpPr>
            <p:cNvPr id="26" name="Speech Bubble: Rectangle with Corners Rounded 25">
              <a:extLst>
                <a:ext uri="{FF2B5EF4-FFF2-40B4-BE49-F238E27FC236}">
                  <a16:creationId xmlns:a16="http://schemas.microsoft.com/office/drawing/2014/main" xmlns="" id="{77F8E352-079E-4E27-99F3-2A631905F8A6}"/>
                </a:ext>
              </a:extLst>
            </p:cNvPr>
            <p:cNvSpPr/>
            <p:nvPr/>
          </p:nvSpPr>
          <p:spPr>
            <a:xfrm>
              <a:off x="265002" y="4508730"/>
              <a:ext cx="4082706" cy="794291"/>
            </a:xfrm>
            <a:prstGeom prst="wedgeRoundRectCallout">
              <a:avLst>
                <a:gd name="adj1" fmla="val -75569"/>
                <a:gd name="adj2" fmla="val 59211"/>
                <a:gd name="adj3" fmla="val 16667"/>
              </a:avLst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err="1"/>
                <a:t>Jika</a:t>
              </a:r>
              <a:r>
                <a:rPr lang="en-US" b="1" dirty="0"/>
                <a:t> </a:t>
              </a:r>
              <a:r>
                <a:rPr lang="en-US" b="1" dirty="0" err="1"/>
                <a:t>nilai</a:t>
              </a:r>
              <a:r>
                <a:rPr lang="en-US" b="1" dirty="0"/>
                <a:t> UAS </a:t>
              </a:r>
              <a:r>
                <a:rPr lang="en-US" b="1" dirty="0" err="1"/>
                <a:t>atau</a:t>
              </a:r>
              <a:r>
                <a:rPr lang="en-US" b="1" dirty="0"/>
                <a:t> </a:t>
              </a:r>
              <a:r>
                <a:rPr lang="en-US" b="1" dirty="0" err="1" smtClean="0"/>
                <a:t>nilai</a:t>
              </a:r>
              <a:r>
                <a:rPr lang="en-US" b="1" dirty="0" smtClean="0"/>
                <a:t> </a:t>
              </a:r>
              <a:r>
                <a:rPr lang="en-US" b="1" dirty="0" err="1"/>
                <a:t>praktik</a:t>
              </a:r>
              <a:r>
                <a:rPr lang="en-US" b="1" dirty="0"/>
                <a:t> </a:t>
              </a:r>
              <a:r>
                <a:rPr lang="en-US" b="1" dirty="0" err="1"/>
                <a:t>tidak</a:t>
              </a:r>
              <a:r>
                <a:rPr lang="en-US" b="1" dirty="0"/>
                <a:t> </a:t>
              </a:r>
              <a:r>
                <a:rPr lang="en-US" b="1" dirty="0" err="1"/>
                <a:t>ada</a:t>
              </a:r>
              <a:r>
                <a:rPr lang="en-US" b="1" dirty="0"/>
                <a:t>, </a:t>
              </a:r>
              <a:r>
                <a:rPr lang="en-US" b="1" dirty="0" err="1"/>
                <a:t>maka</a:t>
              </a:r>
              <a:r>
                <a:rPr lang="en-US" b="1" dirty="0"/>
                <a:t> </a:t>
              </a:r>
              <a:r>
                <a:rPr lang="en-US" b="1" dirty="0" err="1"/>
                <a:t>nilai</a:t>
              </a:r>
              <a:r>
                <a:rPr lang="en-US" b="1" dirty="0"/>
                <a:t> </a:t>
              </a:r>
              <a:r>
                <a:rPr lang="en-US" b="1" dirty="0" err="1"/>
                <a:t>akhir</a:t>
              </a:r>
              <a:r>
                <a:rPr lang="en-US" b="1" dirty="0"/>
                <a:t> </a:t>
              </a:r>
              <a:r>
                <a:rPr lang="en-US" b="1" dirty="0" err="1"/>
                <a:t>mata</a:t>
              </a:r>
              <a:r>
                <a:rPr lang="en-US" b="1" dirty="0"/>
                <a:t> </a:t>
              </a:r>
              <a:r>
                <a:rPr lang="en-US" b="1" dirty="0" err="1"/>
                <a:t>kuliah</a:t>
              </a:r>
              <a:r>
                <a:rPr lang="en-US" b="1" dirty="0"/>
                <a:t> = 0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555A9B77-2B7E-4054-A83D-2A7A166EF4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6067" y="926451"/>
            <a:ext cx="5003800" cy="177165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739DB967-887A-41BC-8A28-C29F2D97B9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190" y="5371579"/>
            <a:ext cx="8120011" cy="130181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2416245F-F8DD-4D5A-815D-83AE76A4A1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9209" y="1421780"/>
            <a:ext cx="3727450" cy="13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65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C1DE6CA-24FF-4A77-A6B0-D717C7DAA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41" y="2658643"/>
            <a:ext cx="4454559" cy="1270000"/>
          </a:xfrm>
          <a:prstGeom prst="rect">
            <a:avLst/>
          </a:prstGeom>
        </p:spPr>
      </p:pic>
      <p:sp>
        <p:nvSpPr>
          <p:cNvPr id="20" name="Title 5">
            <a:extLst>
              <a:ext uri="{FF2B5EF4-FFF2-40B4-BE49-F238E27FC236}">
                <a16:creationId xmlns:a16="http://schemas.microsoft.com/office/drawing/2014/main" xmlns="" id="{975A1DB2-67EA-4B49-8A26-2386FABCC0B1}"/>
              </a:ext>
            </a:extLst>
          </p:cNvPr>
          <p:cNvSpPr txBox="1">
            <a:spLocks/>
          </p:cNvSpPr>
          <p:nvPr/>
        </p:nvSpPr>
        <p:spPr bwMode="auto">
          <a:xfrm>
            <a:off x="1284270" y="325537"/>
            <a:ext cx="7841443" cy="4959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3698" tIns="33698" rIns="33698" bIns="3369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+mj-lt"/>
                <a:ea typeface="+mj-ea"/>
                <a:cs typeface="ヒラギノ角ゴ ProN W3"/>
                <a:sym typeface="Gill San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cs typeface="ヒラギノ角ゴ ProN W3"/>
                <a:sym typeface="Gill San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cs typeface="ヒラギノ角ゴ ProN W3"/>
                <a:sym typeface="Gill San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cs typeface="ヒラギノ角ゴ ProN W3"/>
                <a:sym typeface="Gill San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cs typeface="ヒラギノ角ゴ ProN W3"/>
                <a:sym typeface="Gill San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sym typeface="Gill Sans" pitchFamily="3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sym typeface="Gill Sans" pitchFamily="3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sym typeface="Gill Sans" pitchFamily="3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sym typeface="Gill Sans" pitchFamily="32" charset="0"/>
              </a:defRPr>
            </a:lvl9pPr>
          </a:lstStyle>
          <a:p>
            <a:pPr algn="r" defTabSz="642915" eaLnBrk="1" hangingPunct="1">
              <a:lnSpc>
                <a:spcPct val="90000"/>
              </a:lnSpc>
              <a:spcAft>
                <a:spcPts val="422"/>
              </a:spcAft>
              <a:defRPr/>
            </a:pPr>
            <a:r>
              <a:rPr lang="en-US" altLang="en-US" sz="2000" b="1" dirty="0" err="1"/>
              <a:t>Simulasi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Sistem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Penilaian</a:t>
            </a:r>
            <a:r>
              <a:rPr lang="en-US" altLang="en-US" sz="2000" b="1" dirty="0"/>
              <a:t> Nilai </a:t>
            </a:r>
            <a:r>
              <a:rPr lang="en-US" altLang="en-US" sz="2000" b="1" dirty="0" err="1"/>
              <a:t>Akhir</a:t>
            </a:r>
            <a:r>
              <a:rPr lang="en-US" altLang="en-US" sz="2000" b="1" dirty="0"/>
              <a:t> Mata </a:t>
            </a:r>
            <a:r>
              <a:rPr lang="en-US" altLang="en-US" sz="2000" b="1" dirty="0" err="1"/>
              <a:t>Kuliah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Berpraktik</a:t>
            </a:r>
            <a:r>
              <a:rPr lang="en-US" altLang="en-US" sz="2000" b="1" dirty="0"/>
              <a:t>/</a:t>
            </a:r>
            <a:r>
              <a:rPr lang="en-US" altLang="en-US" sz="2000" b="1" dirty="0" err="1"/>
              <a:t>Berpraktikum</a:t>
            </a:r>
            <a:r>
              <a:rPr lang="en-US" altLang="en-US" sz="1200" b="1" i="1" dirty="0"/>
              <a:t>(1)</a:t>
            </a:r>
            <a:endParaRPr lang="en-US" altLang="en-US" sz="2000" b="1" i="1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D929B0F9-1286-4614-BE70-49F8F4BD92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5961" y="841197"/>
            <a:ext cx="4699000" cy="1924050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8EA37BB6-4F5D-4BC9-AEDA-8AEE807311CE}"/>
              </a:ext>
            </a:extLst>
          </p:cNvPr>
          <p:cNvGrpSpPr/>
          <p:nvPr/>
        </p:nvGrpSpPr>
        <p:grpSpPr>
          <a:xfrm>
            <a:off x="4784761" y="4727210"/>
            <a:ext cx="4082706" cy="623738"/>
            <a:chOff x="4722830" y="2917232"/>
            <a:chExt cx="4082706" cy="623738"/>
          </a:xfrm>
        </p:grpSpPr>
        <p:sp>
          <p:nvSpPr>
            <p:cNvPr id="28" name="Speech Bubble: Rectangle with Corners Rounded 27">
              <a:extLst>
                <a:ext uri="{FF2B5EF4-FFF2-40B4-BE49-F238E27FC236}">
                  <a16:creationId xmlns:a16="http://schemas.microsoft.com/office/drawing/2014/main" xmlns="" id="{D3FCABF9-93E6-4FE4-AEB5-AF87CD8787D0}"/>
                </a:ext>
              </a:extLst>
            </p:cNvPr>
            <p:cNvSpPr/>
            <p:nvPr/>
          </p:nvSpPr>
          <p:spPr>
            <a:xfrm>
              <a:off x="4722830" y="2929194"/>
              <a:ext cx="4082706" cy="611776"/>
            </a:xfrm>
            <a:prstGeom prst="wedgeRoundRectCallout">
              <a:avLst>
                <a:gd name="adj1" fmla="val -84756"/>
                <a:gd name="adj2" fmla="val 13761"/>
                <a:gd name="adj3" fmla="val 16667"/>
              </a:avLst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 dirty="0"/>
            </a:p>
          </p:txBody>
        </p:sp>
        <p:sp>
          <p:nvSpPr>
            <p:cNvPr id="29" name="Speech Bubble: Rectangle with Corners Rounded 28">
              <a:extLst>
                <a:ext uri="{FF2B5EF4-FFF2-40B4-BE49-F238E27FC236}">
                  <a16:creationId xmlns:a16="http://schemas.microsoft.com/office/drawing/2014/main" xmlns="" id="{9839FDF6-4B50-4C03-9E06-3D2162542A97}"/>
                </a:ext>
              </a:extLst>
            </p:cNvPr>
            <p:cNvSpPr/>
            <p:nvPr/>
          </p:nvSpPr>
          <p:spPr>
            <a:xfrm>
              <a:off x="4722830" y="2926040"/>
              <a:ext cx="4082706" cy="611776"/>
            </a:xfrm>
            <a:prstGeom prst="wedgeRoundRectCallout">
              <a:avLst>
                <a:gd name="adj1" fmla="val -77643"/>
                <a:gd name="adj2" fmla="val -214464"/>
                <a:gd name="adj3" fmla="val 16667"/>
              </a:avLst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 dirty="0"/>
            </a:p>
          </p:txBody>
        </p:sp>
        <p:sp>
          <p:nvSpPr>
            <p:cNvPr id="36" name="Speech Bubble: Rectangle with Corners Rounded 35">
              <a:extLst>
                <a:ext uri="{FF2B5EF4-FFF2-40B4-BE49-F238E27FC236}">
                  <a16:creationId xmlns:a16="http://schemas.microsoft.com/office/drawing/2014/main" xmlns="" id="{5A0E1178-FC14-41E5-B873-3B9BB8A7666C}"/>
                </a:ext>
              </a:extLst>
            </p:cNvPr>
            <p:cNvSpPr/>
            <p:nvPr/>
          </p:nvSpPr>
          <p:spPr>
            <a:xfrm>
              <a:off x="4722830" y="2917232"/>
              <a:ext cx="4082706" cy="611776"/>
            </a:xfrm>
            <a:prstGeom prst="wedgeRoundRectCallout">
              <a:avLst>
                <a:gd name="adj1" fmla="val 24128"/>
                <a:gd name="adj2" fmla="val -140770"/>
                <a:gd name="adj3" fmla="val 16667"/>
              </a:avLst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b="1" dirty="0" err="1"/>
                <a:t>Jika</a:t>
              </a:r>
              <a:r>
                <a:rPr lang="en-US" sz="1600" b="1" dirty="0"/>
                <a:t> </a:t>
              </a:r>
              <a:r>
                <a:rPr lang="en-US" sz="1600" b="1" dirty="0" err="1"/>
                <a:t>nilai</a:t>
              </a:r>
              <a:r>
                <a:rPr lang="en-US" sz="1600" b="1" dirty="0"/>
                <a:t> UAS </a:t>
              </a:r>
              <a:r>
                <a:rPr lang="en-US" sz="1600" b="1" dirty="0" err="1"/>
                <a:t>atau</a:t>
              </a:r>
              <a:r>
                <a:rPr lang="en-US" sz="1600" b="1" dirty="0"/>
                <a:t> </a:t>
              </a:r>
              <a:r>
                <a:rPr lang="en-US" sz="1600" b="1" dirty="0" err="1"/>
                <a:t>nilai</a:t>
              </a:r>
              <a:r>
                <a:rPr lang="en-US" sz="1600" b="1" dirty="0"/>
                <a:t> P1 </a:t>
              </a:r>
              <a:r>
                <a:rPr lang="en-US" sz="1600" b="1" dirty="0" err="1"/>
                <a:t>atau</a:t>
              </a:r>
              <a:r>
                <a:rPr lang="en-US" sz="1600" b="1" dirty="0"/>
                <a:t> </a:t>
              </a:r>
              <a:r>
                <a:rPr lang="en-US" sz="1600" b="1" dirty="0" err="1"/>
                <a:t>nilai</a:t>
              </a:r>
              <a:r>
                <a:rPr lang="en-US" sz="1600" b="1" dirty="0"/>
                <a:t> P2 </a:t>
              </a:r>
              <a:r>
                <a:rPr lang="en-US" sz="1600" b="1" dirty="0" err="1"/>
                <a:t>tidak</a:t>
              </a:r>
              <a:r>
                <a:rPr lang="en-US" sz="1600" b="1" dirty="0"/>
                <a:t> </a:t>
              </a:r>
              <a:r>
                <a:rPr lang="en-US" sz="1600" b="1" dirty="0" err="1"/>
                <a:t>ada</a:t>
              </a:r>
              <a:r>
                <a:rPr lang="en-US" sz="1600" b="1" dirty="0"/>
                <a:t>, </a:t>
              </a:r>
              <a:r>
                <a:rPr lang="en-US" sz="1600" b="1" dirty="0" err="1"/>
                <a:t>maka</a:t>
              </a:r>
              <a:r>
                <a:rPr lang="en-US" sz="1600" b="1" dirty="0"/>
                <a:t> </a:t>
              </a:r>
              <a:r>
                <a:rPr lang="en-US" sz="1600" b="1" dirty="0" err="1"/>
                <a:t>nilai</a:t>
              </a:r>
              <a:r>
                <a:rPr lang="en-US" sz="1600" b="1" dirty="0"/>
                <a:t> </a:t>
              </a:r>
              <a:r>
                <a:rPr lang="en-US" sz="1600" b="1" dirty="0" err="1"/>
                <a:t>akhir</a:t>
              </a:r>
              <a:r>
                <a:rPr lang="en-US" sz="1600" b="1" dirty="0"/>
                <a:t> </a:t>
              </a:r>
              <a:r>
                <a:rPr lang="en-US" sz="1600" b="1" dirty="0" err="1"/>
                <a:t>mata</a:t>
              </a:r>
              <a:r>
                <a:rPr lang="en-US" sz="1600" b="1" dirty="0"/>
                <a:t> </a:t>
              </a:r>
              <a:r>
                <a:rPr lang="en-US" sz="1600" b="1" dirty="0" err="1"/>
                <a:t>kuliah</a:t>
              </a:r>
              <a:r>
                <a:rPr lang="en-US" sz="1600" b="1" dirty="0"/>
                <a:t> = 0</a:t>
              </a:r>
            </a:p>
          </p:txBody>
        </p:sp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A83B8937-A972-437E-8417-3F7B5F8210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190" y="5371579"/>
            <a:ext cx="8120011" cy="130181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42282537-FCD1-4140-A3F4-B05A84EF19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925965"/>
            <a:ext cx="4454559" cy="145415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648A2A4D-BD21-45DD-A79D-898078863B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9988" y="2951367"/>
            <a:ext cx="4446571" cy="13970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42C44946-EB0F-4AEF-9B82-BBBD32F69F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139" y="1155760"/>
            <a:ext cx="4229100" cy="137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04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5B993E5E-A1D8-4FF9-805E-FD51B7668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64" y="3924786"/>
            <a:ext cx="4539773" cy="145415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1033375B-9B22-44ED-8FF5-A39BB2415C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609" y="2692512"/>
            <a:ext cx="4341916" cy="1397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921C4891-3F2E-441E-8E5E-F824C52EF4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609" y="3992509"/>
            <a:ext cx="4341916" cy="1397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268D2BF-A4F3-47E7-8AE6-0887E5B478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6609" y="821522"/>
            <a:ext cx="4341916" cy="17778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C12E75C-E2CC-46F2-831F-BD8C8E4F0E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164" y="994975"/>
            <a:ext cx="4341916" cy="1640180"/>
          </a:xfrm>
          <a:prstGeom prst="rect">
            <a:avLst/>
          </a:prstGeom>
        </p:spPr>
      </p:pic>
      <p:sp>
        <p:nvSpPr>
          <p:cNvPr id="22" name="Title 5">
            <a:extLst>
              <a:ext uri="{FF2B5EF4-FFF2-40B4-BE49-F238E27FC236}">
                <a16:creationId xmlns:a16="http://schemas.microsoft.com/office/drawing/2014/main" xmlns="" id="{2BE5058D-11AB-4131-911F-5190F2E70037}"/>
              </a:ext>
            </a:extLst>
          </p:cNvPr>
          <p:cNvSpPr txBox="1">
            <a:spLocks/>
          </p:cNvSpPr>
          <p:nvPr/>
        </p:nvSpPr>
        <p:spPr bwMode="auto">
          <a:xfrm>
            <a:off x="1536191" y="325536"/>
            <a:ext cx="7607809" cy="4959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3698" tIns="33698" rIns="33698" bIns="3369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+mj-lt"/>
                <a:ea typeface="+mj-ea"/>
                <a:cs typeface="ヒラギノ角ゴ ProN W3"/>
                <a:sym typeface="Gill San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cs typeface="ヒラギノ角ゴ ProN W3"/>
                <a:sym typeface="Gill San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cs typeface="ヒラギノ角ゴ ProN W3"/>
                <a:sym typeface="Gill San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cs typeface="ヒラギノ角ゴ ProN W3"/>
                <a:sym typeface="Gill San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cs typeface="ヒラギノ角ゴ ProN W3"/>
                <a:sym typeface="Gill San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sym typeface="Gill Sans" pitchFamily="3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sym typeface="Gill Sans" pitchFamily="3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sym typeface="Gill Sans" pitchFamily="3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sym typeface="Gill Sans" pitchFamily="32" charset="0"/>
              </a:defRPr>
            </a:lvl9pPr>
          </a:lstStyle>
          <a:p>
            <a:pPr algn="r" defTabSz="642915" eaLnBrk="1" hangingPunct="1">
              <a:lnSpc>
                <a:spcPct val="90000"/>
              </a:lnSpc>
              <a:spcAft>
                <a:spcPts val="422"/>
              </a:spcAft>
              <a:defRPr/>
            </a:pPr>
            <a:r>
              <a:rPr lang="en-US" altLang="en-US" sz="2000" b="1" dirty="0" err="1"/>
              <a:t>Simulasi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Sistem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Penilaian</a:t>
            </a:r>
            <a:r>
              <a:rPr lang="en-US" altLang="en-US" sz="2000" b="1" dirty="0"/>
              <a:t> Nilai </a:t>
            </a:r>
            <a:r>
              <a:rPr lang="en-US" altLang="en-US" sz="2000" b="1" dirty="0" err="1"/>
              <a:t>Akhir</a:t>
            </a:r>
            <a:r>
              <a:rPr lang="en-US" altLang="en-US" sz="2000" b="1" dirty="0"/>
              <a:t> Mata </a:t>
            </a:r>
            <a:r>
              <a:rPr lang="en-US" altLang="en-US" sz="2000" b="1" dirty="0" err="1"/>
              <a:t>Kuliah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Berpraktik</a:t>
            </a:r>
            <a:r>
              <a:rPr lang="en-US" altLang="en-US" sz="2000" b="1" dirty="0"/>
              <a:t>/</a:t>
            </a:r>
            <a:r>
              <a:rPr lang="en-US" altLang="en-US" sz="2000" b="1" dirty="0" err="1"/>
              <a:t>Berpraktikum</a:t>
            </a:r>
            <a:endParaRPr lang="en-US" altLang="en-US" sz="2000" b="1" i="1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6DA855D5-08D0-4944-9994-BD91318BE8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9074" y="5556183"/>
            <a:ext cx="8120011" cy="1301817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4F2B2A05-34B5-479F-9B49-A888F9BB4117}"/>
              </a:ext>
            </a:extLst>
          </p:cNvPr>
          <p:cNvGrpSpPr/>
          <p:nvPr/>
        </p:nvGrpSpPr>
        <p:grpSpPr>
          <a:xfrm>
            <a:off x="3345347" y="5209439"/>
            <a:ext cx="4477853" cy="600540"/>
            <a:chOff x="4784761" y="4721988"/>
            <a:chExt cx="4082706" cy="628960"/>
          </a:xfrm>
        </p:grpSpPr>
        <p:sp>
          <p:nvSpPr>
            <p:cNvPr id="26" name="Speech Bubble: Rectangle with Corners Rounded 25">
              <a:extLst>
                <a:ext uri="{FF2B5EF4-FFF2-40B4-BE49-F238E27FC236}">
                  <a16:creationId xmlns:a16="http://schemas.microsoft.com/office/drawing/2014/main" xmlns="" id="{1FEFD2BC-0B21-4501-931E-F329164CB728}"/>
                </a:ext>
              </a:extLst>
            </p:cNvPr>
            <p:cNvSpPr/>
            <p:nvPr/>
          </p:nvSpPr>
          <p:spPr>
            <a:xfrm>
              <a:off x="4784761" y="4739172"/>
              <a:ext cx="4082706" cy="611776"/>
            </a:xfrm>
            <a:prstGeom prst="wedgeRoundRectCallout">
              <a:avLst>
                <a:gd name="adj1" fmla="val -43348"/>
                <a:gd name="adj2" fmla="val -280839"/>
                <a:gd name="adj3" fmla="val 16667"/>
              </a:avLst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 dirty="0"/>
            </a:p>
          </p:txBody>
        </p:sp>
        <p:sp>
          <p:nvSpPr>
            <p:cNvPr id="27" name="Speech Bubble: Rectangle with Corners Rounded 26">
              <a:extLst>
                <a:ext uri="{FF2B5EF4-FFF2-40B4-BE49-F238E27FC236}">
                  <a16:creationId xmlns:a16="http://schemas.microsoft.com/office/drawing/2014/main" xmlns="" id="{FB4FC2E1-5319-4211-8A8F-E0FE8185B6DA}"/>
                </a:ext>
              </a:extLst>
            </p:cNvPr>
            <p:cNvSpPr/>
            <p:nvPr/>
          </p:nvSpPr>
          <p:spPr>
            <a:xfrm>
              <a:off x="4784761" y="4736018"/>
              <a:ext cx="4082706" cy="611776"/>
            </a:xfrm>
            <a:prstGeom prst="wedgeRoundRectCallout">
              <a:avLst>
                <a:gd name="adj1" fmla="val 49560"/>
                <a:gd name="adj2" fmla="val -289473"/>
                <a:gd name="adj3" fmla="val 16667"/>
              </a:avLst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 dirty="0"/>
            </a:p>
          </p:txBody>
        </p:sp>
        <p:sp>
          <p:nvSpPr>
            <p:cNvPr id="28" name="Speech Bubble: Rectangle with Corners Rounded 27">
              <a:extLst>
                <a:ext uri="{FF2B5EF4-FFF2-40B4-BE49-F238E27FC236}">
                  <a16:creationId xmlns:a16="http://schemas.microsoft.com/office/drawing/2014/main" xmlns="" id="{6650DEA6-84D2-49DD-BF0A-3FE49B750E46}"/>
                </a:ext>
              </a:extLst>
            </p:cNvPr>
            <p:cNvSpPr/>
            <p:nvPr/>
          </p:nvSpPr>
          <p:spPr>
            <a:xfrm>
              <a:off x="4784761" y="4725142"/>
              <a:ext cx="4082706" cy="611776"/>
            </a:xfrm>
            <a:prstGeom prst="wedgeRoundRectCallout">
              <a:avLst>
                <a:gd name="adj1" fmla="val -44524"/>
                <a:gd name="adj2" fmla="val -66965"/>
                <a:gd name="adj3" fmla="val 16667"/>
              </a:avLst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 dirty="0"/>
            </a:p>
          </p:txBody>
        </p:sp>
        <p:sp>
          <p:nvSpPr>
            <p:cNvPr id="29" name="Speech Bubble: Rectangle with Corners Rounded 28">
              <a:extLst>
                <a:ext uri="{FF2B5EF4-FFF2-40B4-BE49-F238E27FC236}">
                  <a16:creationId xmlns:a16="http://schemas.microsoft.com/office/drawing/2014/main" xmlns="" id="{0527DE06-B73A-4B69-9398-86FB53FA7BF7}"/>
                </a:ext>
              </a:extLst>
            </p:cNvPr>
            <p:cNvSpPr/>
            <p:nvPr/>
          </p:nvSpPr>
          <p:spPr>
            <a:xfrm>
              <a:off x="4784761" y="4721988"/>
              <a:ext cx="4082706" cy="611777"/>
            </a:xfrm>
            <a:prstGeom prst="wedgeRoundRectCallout">
              <a:avLst>
                <a:gd name="adj1" fmla="val 48522"/>
                <a:gd name="adj2" fmla="val -63684"/>
                <a:gd name="adj3" fmla="val 16667"/>
              </a:avLst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 dirty="0" err="1"/>
                <a:t>Jika</a:t>
              </a:r>
              <a:r>
                <a:rPr lang="en-US" sz="1400" b="1" dirty="0"/>
                <a:t> </a:t>
              </a:r>
              <a:r>
                <a:rPr lang="en-US" sz="1400" b="1" dirty="0" err="1"/>
                <a:t>nilai</a:t>
              </a:r>
              <a:r>
                <a:rPr lang="en-US" sz="1400" b="1" dirty="0"/>
                <a:t> UAS </a:t>
              </a:r>
              <a:r>
                <a:rPr lang="en-US" sz="1400" b="1" dirty="0" err="1"/>
                <a:t>atau</a:t>
              </a:r>
              <a:r>
                <a:rPr lang="en-US" sz="1400" b="1" dirty="0"/>
                <a:t> </a:t>
              </a:r>
              <a:r>
                <a:rPr lang="en-US" sz="1400" b="1" dirty="0" err="1"/>
                <a:t>nilai</a:t>
              </a:r>
              <a:r>
                <a:rPr lang="en-US" sz="1400" b="1" dirty="0"/>
                <a:t> P1 </a:t>
              </a:r>
              <a:r>
                <a:rPr lang="en-US" sz="1400" b="1" dirty="0" err="1"/>
                <a:t>atau</a:t>
              </a:r>
              <a:r>
                <a:rPr lang="en-US" sz="1400" b="1" dirty="0"/>
                <a:t> Nilai P2 </a:t>
              </a:r>
              <a:r>
                <a:rPr lang="en-US" sz="1400" b="1" dirty="0" err="1"/>
                <a:t>atau</a:t>
              </a:r>
              <a:r>
                <a:rPr lang="en-US" sz="1400" b="1" dirty="0"/>
                <a:t> </a:t>
              </a:r>
              <a:r>
                <a:rPr lang="en-US" sz="1400" b="1" dirty="0" err="1"/>
                <a:t>nilai</a:t>
              </a:r>
              <a:r>
                <a:rPr lang="en-US" sz="1400" b="1" dirty="0"/>
                <a:t> P3 </a:t>
              </a:r>
              <a:r>
                <a:rPr lang="en-US" sz="1400" b="1" dirty="0" err="1"/>
                <a:t>tidak</a:t>
              </a:r>
              <a:r>
                <a:rPr lang="en-US" sz="1400" b="1" dirty="0"/>
                <a:t> </a:t>
              </a:r>
              <a:r>
                <a:rPr lang="en-US" sz="1400" b="1" dirty="0" err="1"/>
                <a:t>ada</a:t>
              </a:r>
              <a:r>
                <a:rPr lang="en-US" sz="1400" b="1" dirty="0"/>
                <a:t>, </a:t>
              </a:r>
              <a:r>
                <a:rPr lang="en-US" sz="1400" b="1" dirty="0" err="1"/>
                <a:t>maka</a:t>
              </a:r>
              <a:r>
                <a:rPr lang="en-US" sz="1400" b="1" dirty="0"/>
                <a:t> </a:t>
              </a:r>
              <a:r>
                <a:rPr lang="en-US" sz="1400" b="1" dirty="0" err="1"/>
                <a:t>nilai</a:t>
              </a:r>
              <a:r>
                <a:rPr lang="en-US" sz="1400" b="1" dirty="0"/>
                <a:t> </a:t>
              </a:r>
              <a:r>
                <a:rPr lang="en-US" sz="1400" b="1" dirty="0" err="1"/>
                <a:t>akhir</a:t>
              </a:r>
              <a:r>
                <a:rPr lang="en-US" sz="1400" b="1" dirty="0"/>
                <a:t> </a:t>
              </a:r>
              <a:r>
                <a:rPr lang="en-US" sz="1400" b="1" dirty="0" err="1"/>
                <a:t>mata</a:t>
              </a:r>
              <a:r>
                <a:rPr lang="en-US" sz="1400" b="1" dirty="0"/>
                <a:t> </a:t>
              </a:r>
              <a:r>
                <a:rPr lang="en-US" sz="1400" b="1" dirty="0" err="1"/>
                <a:t>kuliah</a:t>
              </a:r>
              <a:r>
                <a:rPr lang="en-US" sz="1400" b="1" dirty="0"/>
                <a:t> = 0</a:t>
              </a:r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1F5C3224-641A-41C3-81FE-90A002770D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491" y="2411359"/>
            <a:ext cx="4599445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76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C25A568-C575-408A-A979-29C40FBD3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270" y="4590213"/>
            <a:ext cx="5048474" cy="1408251"/>
          </a:xfrm>
          <a:prstGeom prst="rect">
            <a:avLst/>
          </a:prstGeom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xmlns="" id="{DABFF24D-C3B3-4F4F-A701-675F73FE2CEF}"/>
              </a:ext>
            </a:extLst>
          </p:cNvPr>
          <p:cNvSpPr txBox="1">
            <a:spLocks/>
          </p:cNvSpPr>
          <p:nvPr/>
        </p:nvSpPr>
        <p:spPr bwMode="auto">
          <a:xfrm>
            <a:off x="1572769" y="334329"/>
            <a:ext cx="7571232" cy="4959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3698" tIns="33698" rIns="33698" bIns="3369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+mj-lt"/>
                <a:ea typeface="+mj-ea"/>
                <a:cs typeface="ヒラギノ角ゴ ProN W3"/>
                <a:sym typeface="Gill San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cs typeface="ヒラギノ角ゴ ProN W3"/>
                <a:sym typeface="Gill San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cs typeface="ヒラギノ角ゴ ProN W3"/>
                <a:sym typeface="Gill San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cs typeface="ヒラギノ角ゴ ProN W3"/>
                <a:sym typeface="Gill San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cs typeface="ヒラギノ角ゴ ProN W3"/>
                <a:sym typeface="Gill San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sym typeface="Gill Sans" pitchFamily="3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sym typeface="Gill Sans" pitchFamily="3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sym typeface="Gill Sans" pitchFamily="3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sym typeface="Gill Sans" pitchFamily="32" charset="0"/>
              </a:defRPr>
            </a:lvl9pPr>
          </a:lstStyle>
          <a:p>
            <a:pPr algn="r" defTabSz="642915" eaLnBrk="1" hangingPunct="1">
              <a:lnSpc>
                <a:spcPct val="90000"/>
              </a:lnSpc>
              <a:spcAft>
                <a:spcPts val="422"/>
              </a:spcAft>
              <a:defRPr/>
            </a:pPr>
            <a:r>
              <a:rPr lang="en-US" altLang="en-US" sz="2200" b="1" dirty="0" err="1"/>
              <a:t>Simulasi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Sistem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Penilaian</a:t>
            </a:r>
            <a:r>
              <a:rPr lang="en-US" altLang="en-US" sz="2200" b="1" dirty="0"/>
              <a:t> Nilai </a:t>
            </a:r>
            <a:r>
              <a:rPr lang="en-US" altLang="en-US" sz="2200" b="1" dirty="0" err="1"/>
              <a:t>Akhir</a:t>
            </a:r>
            <a:r>
              <a:rPr lang="en-US" altLang="en-US" sz="2200" b="1" dirty="0"/>
              <a:t> Mata </a:t>
            </a:r>
            <a:r>
              <a:rPr lang="en-US" altLang="en-US" sz="2200" b="1" dirty="0" err="1"/>
              <a:t>Kuliah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Praktik</a:t>
            </a:r>
            <a:r>
              <a:rPr lang="en-US" altLang="en-US" sz="2200" b="1" dirty="0"/>
              <a:t>/</a:t>
            </a:r>
            <a:r>
              <a:rPr lang="en-US" altLang="en-US" sz="2200" b="1" dirty="0" err="1"/>
              <a:t>Praktikum</a:t>
            </a:r>
            <a:endParaRPr lang="en-US" altLang="en-US" sz="2200" b="1" i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FDF340A-07BC-4099-9732-C99BC3DF7C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5770" y="909142"/>
            <a:ext cx="4491101" cy="19266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3A823FD-A927-4C9C-9751-CD28C8EB9A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2203" y="3156737"/>
            <a:ext cx="4725796" cy="140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41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d-ID" altLang="id-ID" smtClean="0"/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d-ID" altLang="id-ID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d-ID" dirty="0"/>
              <a:t>dina-arianti</a:t>
            </a:r>
            <a:r>
              <a:rPr lang="en-US" dirty="0"/>
              <a:t>@</a:t>
            </a:r>
            <a:r>
              <a:rPr lang="en-US" dirty="0" err="1"/>
              <a:t>ut.ac.id</a:t>
            </a:r>
            <a:r>
              <a:rPr lang="en-US" dirty="0"/>
              <a:t> == </a:t>
            </a:r>
            <a:r>
              <a:rPr lang="id-ID" dirty="0"/>
              <a:t>081927075681</a:t>
            </a:r>
            <a:endParaRPr lang="en-US" dirty="0"/>
          </a:p>
        </p:txBody>
      </p:sp>
      <p:sp>
        <p:nvSpPr>
          <p:cNvPr id="5018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254780C-066C-43AE-8704-6A4285495665}" type="slidenum">
              <a:rPr lang="en-US" altLang="id-ID" sz="1200" smtClean="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id-ID" sz="1200" smtClean="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0182" name="Picture 5" descr="Picture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09600" y="2528888"/>
            <a:ext cx="8077200" cy="318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/>
          <a:lstStyle/>
          <a:p>
            <a:pPr marL="341313" indent="-341313" defTabSz="912813">
              <a:spcBef>
                <a:spcPct val="20000"/>
              </a:spcBef>
              <a:defRPr/>
            </a:pPr>
            <a:endParaRPr lang="en-US" sz="3200" dirty="0">
              <a:latin typeface="+mn-lt"/>
            </a:endParaRPr>
          </a:p>
          <a:p>
            <a:pPr marL="341313" indent="-341313" defTabSz="912813">
              <a:spcBef>
                <a:spcPct val="20000"/>
              </a:spcBef>
              <a:buFont typeface="Arial" charset="0"/>
              <a:buChar char="•"/>
              <a:defRPr/>
            </a:pPr>
            <a:endParaRPr lang="id-ID" sz="3200" dirty="0">
              <a:latin typeface="+mn-lt"/>
            </a:endParaRPr>
          </a:p>
          <a:p>
            <a:pPr marL="341313" indent="-341313" defTabSz="912813">
              <a:spcBef>
                <a:spcPct val="20000"/>
              </a:spcBef>
              <a:buFont typeface="Arial" charset="0"/>
              <a:buChar char="•"/>
              <a:defRPr/>
            </a:pPr>
            <a:endParaRPr lang="en-US" sz="3200" dirty="0">
              <a:latin typeface="+mn-lt"/>
            </a:endParaRPr>
          </a:p>
          <a:p>
            <a:pPr marL="341313" indent="-341313" defTabSz="912813">
              <a:spcBef>
                <a:spcPct val="20000"/>
              </a:spcBef>
              <a:buFont typeface="Arial" charset="0"/>
              <a:buNone/>
              <a:defRPr/>
            </a:pPr>
            <a:endParaRPr lang="en-US" sz="3200" dirty="0">
              <a:latin typeface="+mn-lt"/>
            </a:endParaRPr>
          </a:p>
        </p:txBody>
      </p:sp>
      <p:sp>
        <p:nvSpPr>
          <p:cNvPr id="50184" name="TextBox 8"/>
          <p:cNvSpPr txBox="1">
            <a:spLocks noChangeArrowheads="1"/>
          </p:cNvSpPr>
          <p:nvPr/>
        </p:nvSpPr>
        <p:spPr bwMode="auto">
          <a:xfrm>
            <a:off x="2971800" y="533400"/>
            <a:ext cx="563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d-ID" altLang="id-ID" sz="2400" b="1">
                <a:latin typeface="Times New Roman" panose="02020603050405020304" pitchFamily="18" charset="0"/>
              </a:rPr>
              <a:t>TAP (Tugas Akhir Program)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8200" y="2481263"/>
            <a:ext cx="8001000" cy="2862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d-ID" sz="1800" dirty="0"/>
              <a:t>Syarat </a:t>
            </a:r>
            <a:r>
              <a:rPr lang="en-US" sz="1800" dirty="0" err="1"/>
              <a:t>Penjaringan</a:t>
            </a:r>
            <a:r>
              <a:rPr lang="en-US" sz="1800" dirty="0"/>
              <a:t> </a:t>
            </a:r>
            <a:r>
              <a:rPr lang="id-ID" sz="1800" dirty="0"/>
              <a:t>Peserta TAP:</a:t>
            </a:r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id-ID" sz="1800" dirty="0"/>
              <a:t>Untuk Mahasiswa FE</a:t>
            </a:r>
            <a:r>
              <a:rPr lang="en-US" sz="1800" dirty="0"/>
              <a:t>B</a:t>
            </a:r>
            <a:r>
              <a:rPr lang="id-ID" sz="1800" dirty="0"/>
              <a:t>, F</a:t>
            </a:r>
            <a:r>
              <a:rPr lang="en-US" sz="1800" dirty="0"/>
              <a:t>H</a:t>
            </a:r>
            <a:r>
              <a:rPr lang="id-ID" sz="1800" dirty="0"/>
              <a:t>ISIP, </a:t>
            </a:r>
            <a:r>
              <a:rPr lang="en-US" sz="1800" dirty="0" err="1"/>
              <a:t>dan</a:t>
            </a:r>
            <a:r>
              <a:rPr lang="en-US" sz="1800" dirty="0"/>
              <a:t> FST</a:t>
            </a:r>
            <a:endParaRPr lang="id-ID" sz="1800" dirty="0"/>
          </a:p>
          <a:p>
            <a:pPr marL="457200" indent="-457200" eaLnBrk="1" hangingPunct="1">
              <a:buFontTx/>
              <a:buAutoNum type="alphaLcPeriod"/>
              <a:defRPr/>
            </a:pPr>
            <a:r>
              <a:rPr lang="id-ID" sz="1800" dirty="0"/>
              <a:t>Lulus semua matakuliah inti yang terdata di smt sebelum paket smt TAP (minimal n-35 sks); n adalah jumlah SKS yang harus ditempuh sesuai dengan persyaratan Program Studi</a:t>
            </a:r>
          </a:p>
          <a:p>
            <a:pPr marL="457200" indent="-457200" eaLnBrk="1" hangingPunct="1">
              <a:buFontTx/>
              <a:buAutoNum type="alphaLcPeriod"/>
              <a:defRPr/>
            </a:pPr>
            <a:r>
              <a:rPr lang="id-ID" sz="1800" dirty="0"/>
              <a:t>IPK minimal 2,00 dihitung dari n-35 sks</a:t>
            </a:r>
            <a:r>
              <a:rPr lang="en-US" sz="1800" dirty="0"/>
              <a:t>.</a:t>
            </a:r>
          </a:p>
          <a:p>
            <a:pPr marL="457200" indent="-457200" eaLnBrk="1" hangingPunct="1">
              <a:buFontTx/>
              <a:buAutoNum type="alphaLcPeriod"/>
              <a:defRPr/>
            </a:pPr>
            <a:r>
              <a:rPr lang="en-US" sz="1800" dirty="0" err="1"/>
              <a:t>Khusus</a:t>
            </a:r>
            <a:r>
              <a:rPr lang="en-US" sz="1800" dirty="0"/>
              <a:t> S1 </a:t>
            </a:r>
            <a:r>
              <a:rPr lang="en-US" sz="1800" dirty="0" err="1"/>
              <a:t>Sistem</a:t>
            </a:r>
            <a:r>
              <a:rPr lang="en-US" sz="1800" dirty="0"/>
              <a:t> </a:t>
            </a:r>
            <a:r>
              <a:rPr lang="en-US" sz="1800" dirty="0" err="1"/>
              <a:t>Informaso</a:t>
            </a:r>
            <a:r>
              <a:rPr lang="en-US" sz="1800" dirty="0"/>
              <a:t> FST, IPK Minimal 2,5 </a:t>
            </a:r>
            <a:r>
              <a:rPr lang="en-US" sz="1800" dirty="0" err="1"/>
              <a:t>dihitung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n-35 </a:t>
            </a:r>
            <a:r>
              <a:rPr lang="en-US" sz="1800" dirty="0" err="1"/>
              <a:t>sks</a:t>
            </a:r>
            <a:r>
              <a:rPr lang="en-US" sz="1800" dirty="0"/>
              <a:t>.</a:t>
            </a:r>
            <a:endParaRPr lang="id-ID" sz="1800" dirty="0"/>
          </a:p>
          <a:p>
            <a:pPr marL="457200" indent="-457200" eaLnBrk="1" hangingPunct="1">
              <a:buFontTx/>
              <a:buAutoNum type="alphaLcPeriod"/>
              <a:defRPr/>
            </a:pPr>
            <a:r>
              <a:rPr lang="id-ID" sz="1800" dirty="0"/>
              <a:t>Telah lulus mata kuliah EKSI 4414 (Laboratorium Auditing) khusus program S1 Akuntansi</a:t>
            </a:r>
          </a:p>
          <a:p>
            <a:pPr marL="457200" indent="-457200" eaLnBrk="1" hangingPunct="1">
              <a:buFontTx/>
              <a:buAutoNum type="alphaLcPeriod"/>
              <a:defRPr/>
            </a:pPr>
            <a:r>
              <a:rPr lang="id-ID" sz="1800" dirty="0"/>
              <a:t>Tervalidasi oleh Fakultas</a:t>
            </a:r>
          </a:p>
        </p:txBody>
      </p:sp>
      <p:sp>
        <p:nvSpPr>
          <p:cNvPr id="50186" name="TextBox 1"/>
          <p:cNvSpPr txBox="1">
            <a:spLocks noChangeArrowheads="1"/>
          </p:cNvSpPr>
          <p:nvPr/>
        </p:nvSpPr>
        <p:spPr bwMode="auto">
          <a:xfrm>
            <a:off x="128588" y="1158875"/>
            <a:ext cx="886301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d-ID" altLang="id-ID" sz="1600" b="1">
                <a:latin typeface="Times New Roman" panose="02020603050405020304" pitchFamily="18" charset="0"/>
              </a:rPr>
              <a:t>TAP</a:t>
            </a:r>
            <a:r>
              <a:rPr lang="id-ID" altLang="id-ID" sz="1600">
                <a:latin typeface="Times New Roman" panose="02020603050405020304" pitchFamily="18" charset="0"/>
              </a:rPr>
              <a:t> atau </a:t>
            </a:r>
            <a:r>
              <a:rPr lang="id-ID" altLang="id-ID" sz="1600" b="1">
                <a:latin typeface="Times New Roman" panose="02020603050405020304" pitchFamily="18" charset="0"/>
              </a:rPr>
              <a:t>Tugas Akhir Program</a:t>
            </a:r>
            <a:r>
              <a:rPr lang="id-ID" altLang="id-ID" sz="1600">
                <a:latin typeface="Times New Roman" panose="02020603050405020304" pitchFamily="18" charset="0"/>
              </a:rPr>
              <a:t> yang wajib diambil oleh mahasiswa program sarjana (S1) dan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d-ID" altLang="id-ID" sz="1600">
                <a:latin typeface="Times New Roman" panose="02020603050405020304" pitchFamily="18" charset="0"/>
              </a:rPr>
              <a:t>Diploma IV (D-IV) menjelang penyelesaian studinya. Mahasiswa yang memenuhi persyaratan dan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d-ID" altLang="id-ID" sz="1600">
                <a:latin typeface="Times New Roman" panose="02020603050405020304" pitchFamily="18" charset="0"/>
              </a:rPr>
              <a:t>melakukan registrasi TAP, namanya akan ter</a:t>
            </a:r>
            <a:r>
              <a:rPr lang="en-US" altLang="id-ID" sz="1600">
                <a:latin typeface="Times New Roman" panose="02020603050405020304" pitchFamily="18" charset="0"/>
              </a:rPr>
              <a:t>jaring</a:t>
            </a:r>
            <a:r>
              <a:rPr lang="id-ID" altLang="id-ID" sz="1600">
                <a:latin typeface="Times New Roman" panose="02020603050405020304" pitchFamily="18" charset="0"/>
              </a:rPr>
              <a:t> dalam daftar peserta TAP.  </a:t>
            </a:r>
            <a:r>
              <a:rPr lang="en-US" altLang="id-ID" sz="1600">
                <a:latin typeface="Times New Roman" panose="02020603050405020304" pitchFamily="18" charset="0"/>
              </a:rPr>
              <a:t>Daftar Peserta TAP dapat ditanyakan ke Kantor UT Daerah. </a:t>
            </a:r>
            <a:r>
              <a:rPr lang="id-ID" altLang="id-ID" sz="1600">
                <a:latin typeface="Times New Roman" panose="02020603050405020304" pitchFamily="18" charset="0"/>
              </a:rPr>
              <a:t>Ujian TAP dilaksanakan selama 3 jam ditempat ujian yang telah ditetapkan.</a:t>
            </a:r>
          </a:p>
        </p:txBody>
      </p:sp>
    </p:spTree>
    <p:extLst>
      <p:ext uri="{BB962C8B-B14F-4D97-AF65-F5344CB8AC3E}">
        <p14:creationId xmlns:p14="http://schemas.microsoft.com/office/powerpoint/2010/main" val="3895109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d-ID" altLang="id-ID" smtClean="0"/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d-ID" altLang="id-ID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d-ID" dirty="0"/>
              <a:t>dina-arianti</a:t>
            </a:r>
            <a:r>
              <a:rPr lang="en-US" dirty="0"/>
              <a:t>@</a:t>
            </a:r>
            <a:r>
              <a:rPr lang="en-US" dirty="0" err="1"/>
              <a:t>ut.ac.id</a:t>
            </a:r>
            <a:r>
              <a:rPr lang="en-US" dirty="0"/>
              <a:t> == </a:t>
            </a:r>
            <a:r>
              <a:rPr lang="id-ID" dirty="0"/>
              <a:t>081927075681</a:t>
            </a:r>
            <a:endParaRPr lang="en-US" dirty="0"/>
          </a:p>
        </p:txBody>
      </p:sp>
      <p:sp>
        <p:nvSpPr>
          <p:cNvPr id="5222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27BB0AC-B745-4E70-8559-F6F67A65F8ED}" type="slidenum">
              <a:rPr lang="en-US" altLang="id-ID" sz="1200" smtClean="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id-ID" sz="1200" smtClean="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2230" name="Picture 5" descr="Picture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09600" y="2528888"/>
            <a:ext cx="8077200" cy="318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/>
          <a:lstStyle/>
          <a:p>
            <a:pPr marL="341313" indent="-341313" defTabSz="912813">
              <a:spcBef>
                <a:spcPct val="20000"/>
              </a:spcBef>
              <a:defRPr/>
            </a:pPr>
            <a:endParaRPr lang="en-US" sz="3200" dirty="0">
              <a:latin typeface="+mn-lt"/>
            </a:endParaRPr>
          </a:p>
          <a:p>
            <a:pPr marL="341313" indent="-341313" defTabSz="912813">
              <a:spcBef>
                <a:spcPct val="20000"/>
              </a:spcBef>
              <a:buFont typeface="Arial" charset="0"/>
              <a:buChar char="•"/>
              <a:defRPr/>
            </a:pPr>
            <a:endParaRPr lang="id-ID" sz="3200" dirty="0">
              <a:latin typeface="+mn-lt"/>
            </a:endParaRPr>
          </a:p>
          <a:p>
            <a:pPr marL="341313" indent="-341313" defTabSz="912813">
              <a:spcBef>
                <a:spcPct val="20000"/>
              </a:spcBef>
              <a:buFont typeface="Arial" charset="0"/>
              <a:buChar char="•"/>
              <a:defRPr/>
            </a:pPr>
            <a:endParaRPr lang="en-US" sz="3200" dirty="0">
              <a:latin typeface="+mn-lt"/>
            </a:endParaRPr>
          </a:p>
          <a:p>
            <a:pPr marL="341313" indent="-341313" defTabSz="912813">
              <a:spcBef>
                <a:spcPct val="20000"/>
              </a:spcBef>
              <a:buFont typeface="Arial" charset="0"/>
              <a:buNone/>
              <a:defRPr/>
            </a:pPr>
            <a:endParaRPr lang="en-US" sz="3200" dirty="0">
              <a:latin typeface="+mn-lt"/>
            </a:endParaRPr>
          </a:p>
        </p:txBody>
      </p:sp>
      <p:sp>
        <p:nvSpPr>
          <p:cNvPr id="52232" name="TextBox 8"/>
          <p:cNvSpPr txBox="1">
            <a:spLocks noChangeArrowheads="1"/>
          </p:cNvSpPr>
          <p:nvPr/>
        </p:nvSpPr>
        <p:spPr bwMode="auto">
          <a:xfrm>
            <a:off x="2971800" y="533400"/>
            <a:ext cx="563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d-ID" altLang="id-ID" sz="2400" b="1">
                <a:latin typeface="Times New Roman" panose="02020603050405020304" pitchFamily="18" charset="0"/>
              </a:rPr>
              <a:t>TAP (Tugas Akhir Program)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4975" y="1417638"/>
            <a:ext cx="8001000" cy="3970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800" dirty="0"/>
              <a:t>2. </a:t>
            </a:r>
            <a:r>
              <a:rPr lang="id-ID" sz="1800" dirty="0"/>
              <a:t>Untuk Mahasiswa</a:t>
            </a:r>
            <a:r>
              <a:rPr lang="en-US" sz="1800" dirty="0"/>
              <a:t> FKIP</a:t>
            </a:r>
            <a:endParaRPr lang="id-ID" sz="1800" dirty="0"/>
          </a:p>
          <a:p>
            <a:pPr marL="457200" indent="-457200" eaLnBrk="1" hangingPunct="1">
              <a:buFontTx/>
              <a:buAutoNum type="alphaLcPeriod"/>
              <a:defRPr/>
            </a:pPr>
            <a:r>
              <a:rPr lang="id-ID" sz="1800" dirty="0"/>
              <a:t>Lulus semua matakuliah inti yang terdata di smt sebelum paket smt TAP (minimal n-</a:t>
            </a:r>
            <a:r>
              <a:rPr lang="en-US" sz="1800" dirty="0"/>
              <a:t>19</a:t>
            </a:r>
            <a:r>
              <a:rPr lang="id-ID" sz="1800" dirty="0"/>
              <a:t> sks); n adalah jumlah SKS yang harus ditempuh sesuai dengan persyaratan Program Studi</a:t>
            </a:r>
          </a:p>
          <a:p>
            <a:pPr marL="457200" indent="-457200" eaLnBrk="1" hangingPunct="1">
              <a:buFontTx/>
              <a:buAutoNum type="alphaLcPeriod"/>
              <a:defRPr/>
            </a:pPr>
            <a:r>
              <a:rPr lang="id-ID" sz="1800" dirty="0"/>
              <a:t>IPK minimal 2,00 dihitung dari n-</a:t>
            </a:r>
            <a:r>
              <a:rPr lang="en-US" sz="1800" dirty="0"/>
              <a:t>19</a:t>
            </a:r>
            <a:r>
              <a:rPr lang="id-ID" sz="1800" dirty="0"/>
              <a:t> sks</a:t>
            </a:r>
          </a:p>
          <a:p>
            <a:pPr marL="457200" indent="-457200" eaLnBrk="1" hangingPunct="1">
              <a:buFontTx/>
              <a:buAutoNum type="alphaLcPeriod"/>
              <a:defRPr/>
            </a:pPr>
            <a:r>
              <a:rPr lang="id-ID" sz="1800" dirty="0"/>
              <a:t>Telah lulus mata kuliah</a:t>
            </a:r>
            <a:r>
              <a:rPr lang="en-US" sz="1800" dirty="0"/>
              <a:t> minimal B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mata</a:t>
            </a:r>
            <a:r>
              <a:rPr lang="en-US" sz="1800" dirty="0"/>
              <a:t> </a:t>
            </a:r>
            <a:r>
              <a:rPr lang="en-US" sz="1800" dirty="0" err="1"/>
              <a:t>kuliah</a:t>
            </a:r>
            <a:r>
              <a:rPr lang="id-ID" sz="1800" dirty="0"/>
              <a:t> </a:t>
            </a:r>
            <a:r>
              <a:rPr lang="en-US" sz="1800" dirty="0"/>
              <a:t>: 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IDIK4008 </a:t>
            </a:r>
            <a:r>
              <a:rPr lang="en-US" sz="1800" dirty="0" err="1"/>
              <a:t>atau</a:t>
            </a:r>
            <a:r>
              <a:rPr lang="en-US" sz="1800" dirty="0"/>
              <a:t> PBIS4401 </a:t>
            </a:r>
            <a:r>
              <a:rPr lang="en-US" sz="1800" dirty="0" err="1"/>
              <a:t>dan</a:t>
            </a:r>
            <a:r>
              <a:rPr lang="en-US" sz="1800" dirty="0"/>
              <a:t> PBIS4304 </a:t>
            </a:r>
            <a:r>
              <a:rPr lang="en-US" sz="1800" dirty="0" err="1"/>
              <a:t>bagi</a:t>
            </a:r>
            <a:r>
              <a:rPr lang="en-US" sz="1800" dirty="0"/>
              <a:t> Program </a:t>
            </a:r>
            <a:r>
              <a:rPr lang="en-US" sz="1800" dirty="0" err="1"/>
              <a:t>Studi</a:t>
            </a:r>
            <a:r>
              <a:rPr lang="en-US" sz="1800" dirty="0"/>
              <a:t> S1 </a:t>
            </a:r>
            <a:r>
              <a:rPr lang="en-US" sz="1800" dirty="0" err="1"/>
              <a:t>Pendidikan</a:t>
            </a:r>
            <a:r>
              <a:rPr lang="en-US" sz="1800" dirty="0"/>
              <a:t> </a:t>
            </a:r>
            <a:r>
              <a:rPr lang="en-US" sz="1800" dirty="0" err="1"/>
              <a:t>Bahasa</a:t>
            </a:r>
            <a:r>
              <a:rPr lang="en-US" sz="1800" dirty="0"/>
              <a:t> </a:t>
            </a:r>
            <a:r>
              <a:rPr lang="en-US" sz="1800" dirty="0" err="1"/>
              <a:t>Inggris</a:t>
            </a:r>
            <a:endParaRPr lang="en-US" sz="1800" dirty="0"/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PBIN4304 </a:t>
            </a:r>
            <a:r>
              <a:rPr lang="en-US" sz="1800" dirty="0" err="1"/>
              <a:t>bagi</a:t>
            </a:r>
            <a:r>
              <a:rPr lang="en-US" sz="1800" dirty="0"/>
              <a:t> Program </a:t>
            </a:r>
            <a:r>
              <a:rPr lang="en-US" sz="1800" dirty="0" err="1"/>
              <a:t>Studi</a:t>
            </a:r>
            <a:r>
              <a:rPr lang="en-US" sz="1800" dirty="0"/>
              <a:t> S1 </a:t>
            </a:r>
            <a:r>
              <a:rPr lang="en-US" sz="1800" dirty="0" err="1"/>
              <a:t>Pendidikan</a:t>
            </a:r>
            <a:r>
              <a:rPr lang="en-US" sz="1800" dirty="0"/>
              <a:t> </a:t>
            </a:r>
            <a:r>
              <a:rPr lang="en-US" sz="1800" dirty="0" err="1"/>
              <a:t>Bahasa</a:t>
            </a:r>
            <a:r>
              <a:rPr lang="en-US" sz="1800" dirty="0"/>
              <a:t> Indonesia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PEBI4304 </a:t>
            </a:r>
            <a:r>
              <a:rPr lang="en-US" sz="1800" dirty="0" err="1"/>
              <a:t>bagi</a:t>
            </a:r>
            <a:r>
              <a:rPr lang="en-US" sz="1800" dirty="0"/>
              <a:t> Program </a:t>
            </a:r>
            <a:r>
              <a:rPr lang="en-US" sz="1800" dirty="0" err="1"/>
              <a:t>Studi</a:t>
            </a:r>
            <a:r>
              <a:rPr lang="en-US" sz="1800" dirty="0"/>
              <a:t> S1 </a:t>
            </a:r>
            <a:r>
              <a:rPr lang="en-US" sz="1800" dirty="0" err="1"/>
              <a:t>Pendidikan</a:t>
            </a:r>
            <a:r>
              <a:rPr lang="en-US" sz="1800" dirty="0"/>
              <a:t> </a:t>
            </a:r>
            <a:r>
              <a:rPr lang="en-US" sz="1800" dirty="0" err="1"/>
              <a:t>Biologi</a:t>
            </a:r>
            <a:endParaRPr lang="en-US" sz="1800" dirty="0"/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PEKI4304 </a:t>
            </a:r>
            <a:r>
              <a:rPr lang="en-US" sz="1800" dirty="0" err="1"/>
              <a:t>bagi</a:t>
            </a:r>
            <a:r>
              <a:rPr lang="en-US" sz="1800" dirty="0"/>
              <a:t> Program </a:t>
            </a:r>
            <a:r>
              <a:rPr lang="en-US" sz="1800" dirty="0" err="1"/>
              <a:t>Studi</a:t>
            </a:r>
            <a:r>
              <a:rPr lang="en-US" sz="1800" dirty="0"/>
              <a:t> S1 </a:t>
            </a:r>
            <a:r>
              <a:rPr lang="en-US" sz="1800" dirty="0" err="1"/>
              <a:t>Pendidikan</a:t>
            </a:r>
            <a:r>
              <a:rPr lang="en-US" sz="1800" dirty="0"/>
              <a:t> Kimia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1800" dirty="0" err="1"/>
              <a:t>Pratikum</a:t>
            </a:r>
            <a:r>
              <a:rPr lang="en-US" sz="1800" dirty="0"/>
              <a:t> </a:t>
            </a:r>
            <a:r>
              <a:rPr lang="en-US" sz="1800" dirty="0" err="1"/>
              <a:t>bagi</a:t>
            </a:r>
            <a:r>
              <a:rPr lang="en-US" sz="1800" dirty="0"/>
              <a:t> </a:t>
            </a:r>
            <a:r>
              <a:rPr lang="en-US" sz="1800" dirty="0" err="1"/>
              <a:t>mahasiswa</a:t>
            </a:r>
            <a:r>
              <a:rPr lang="en-US" sz="1800" dirty="0"/>
              <a:t> Program </a:t>
            </a:r>
            <a:r>
              <a:rPr lang="en-US" sz="1800" dirty="0" err="1"/>
              <a:t>Studi</a:t>
            </a:r>
            <a:r>
              <a:rPr lang="en-US" sz="1800" dirty="0"/>
              <a:t> S1 </a:t>
            </a:r>
            <a:r>
              <a:rPr lang="en-US" sz="1800" dirty="0" err="1"/>
              <a:t>Pendidikan</a:t>
            </a:r>
            <a:r>
              <a:rPr lang="en-US" sz="1800" dirty="0"/>
              <a:t> </a:t>
            </a:r>
            <a:r>
              <a:rPr lang="en-US" sz="1800" dirty="0" err="1"/>
              <a:t>Biologi</a:t>
            </a:r>
            <a:r>
              <a:rPr lang="en-US" sz="1800" dirty="0"/>
              <a:t>, </a:t>
            </a:r>
            <a:r>
              <a:rPr lang="en-US" sz="1800" dirty="0" err="1"/>
              <a:t>Pendidikan</a:t>
            </a:r>
            <a:r>
              <a:rPr lang="en-US" sz="1800" dirty="0"/>
              <a:t> </a:t>
            </a:r>
            <a:r>
              <a:rPr lang="en-US" sz="1800" dirty="0" err="1"/>
              <a:t>Fisika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Pendidikan</a:t>
            </a:r>
            <a:r>
              <a:rPr lang="en-US" sz="1800" dirty="0"/>
              <a:t> Kimia (</a:t>
            </a:r>
            <a:r>
              <a:rPr lang="en-US" sz="1800" dirty="0" err="1"/>
              <a:t>lihat</a:t>
            </a:r>
            <a:r>
              <a:rPr lang="en-US" sz="1800" dirty="0"/>
              <a:t> </a:t>
            </a:r>
            <a:r>
              <a:rPr lang="en-US" sz="1800" dirty="0" err="1"/>
              <a:t>kurikulum</a:t>
            </a:r>
            <a:r>
              <a:rPr lang="en-US" sz="1800" dirty="0"/>
              <a:t> </a:t>
            </a:r>
            <a:r>
              <a:rPr lang="en-US" sz="1800" dirty="0" err="1"/>
              <a:t>masing-masing</a:t>
            </a:r>
            <a:r>
              <a:rPr lang="en-US" sz="1800" dirty="0"/>
              <a:t> </a:t>
            </a:r>
            <a:r>
              <a:rPr lang="en-US" sz="1800" dirty="0" err="1"/>
              <a:t>prodi</a:t>
            </a:r>
            <a:r>
              <a:rPr lang="en-US" sz="1800" dirty="0"/>
              <a:t>) </a:t>
            </a:r>
            <a:endParaRPr lang="id-ID" sz="1800" dirty="0"/>
          </a:p>
          <a:p>
            <a:pPr eaLnBrk="1" hangingPunct="1">
              <a:defRPr/>
            </a:pPr>
            <a:r>
              <a:rPr lang="en-US" sz="1800" dirty="0"/>
              <a:t>d.     </a:t>
            </a:r>
            <a:r>
              <a:rPr lang="id-ID" sz="1800" dirty="0"/>
              <a:t>Tervalidasi oleh Fakultas</a:t>
            </a:r>
          </a:p>
        </p:txBody>
      </p:sp>
    </p:spTree>
    <p:extLst>
      <p:ext uri="{BB962C8B-B14F-4D97-AF65-F5344CB8AC3E}">
        <p14:creationId xmlns:p14="http://schemas.microsoft.com/office/powerpoint/2010/main" val="115661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d-ID" altLang="id-ID" smtClean="0"/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d-ID" altLang="id-ID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d-ID" dirty="0"/>
              <a:t>dina-arianti</a:t>
            </a:r>
            <a:r>
              <a:rPr lang="en-US" dirty="0"/>
              <a:t>@</a:t>
            </a:r>
            <a:r>
              <a:rPr lang="en-US" dirty="0" err="1"/>
              <a:t>ut.ac.id</a:t>
            </a:r>
            <a:r>
              <a:rPr lang="en-US" dirty="0"/>
              <a:t> == </a:t>
            </a:r>
            <a:r>
              <a:rPr lang="id-ID" dirty="0"/>
              <a:t>081927075681</a:t>
            </a:r>
            <a:endParaRPr lang="en-US" dirty="0"/>
          </a:p>
        </p:txBody>
      </p:sp>
      <p:sp>
        <p:nvSpPr>
          <p:cNvPr id="5427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0E20DB5-D10E-4F79-88BA-1547CC030FA0}" type="slidenum">
              <a:rPr lang="en-US" altLang="id-ID" sz="1200" smtClean="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id-ID" sz="1200" smtClean="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4278" name="Picture 5" descr="Picture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09600" y="2528888"/>
            <a:ext cx="8077200" cy="318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/>
          <a:lstStyle/>
          <a:p>
            <a:pPr marL="341313" indent="-341313" defTabSz="912813">
              <a:spcBef>
                <a:spcPct val="20000"/>
              </a:spcBef>
              <a:defRPr/>
            </a:pPr>
            <a:endParaRPr lang="en-US" sz="3200" dirty="0">
              <a:latin typeface="+mn-lt"/>
            </a:endParaRPr>
          </a:p>
          <a:p>
            <a:pPr marL="341313" indent="-341313" defTabSz="912813">
              <a:spcBef>
                <a:spcPct val="20000"/>
              </a:spcBef>
              <a:buFont typeface="Arial" charset="0"/>
              <a:buChar char="•"/>
              <a:defRPr/>
            </a:pPr>
            <a:endParaRPr lang="id-ID" sz="3200" dirty="0">
              <a:latin typeface="+mn-lt"/>
            </a:endParaRPr>
          </a:p>
          <a:p>
            <a:pPr marL="341313" indent="-341313" defTabSz="912813">
              <a:spcBef>
                <a:spcPct val="20000"/>
              </a:spcBef>
              <a:buFont typeface="Arial" charset="0"/>
              <a:buChar char="•"/>
              <a:defRPr/>
            </a:pPr>
            <a:endParaRPr lang="en-US" sz="3200" dirty="0">
              <a:latin typeface="+mn-lt"/>
            </a:endParaRPr>
          </a:p>
          <a:p>
            <a:pPr marL="341313" indent="-341313" defTabSz="912813">
              <a:spcBef>
                <a:spcPct val="20000"/>
              </a:spcBef>
              <a:buFont typeface="Arial" charset="0"/>
              <a:buNone/>
              <a:defRPr/>
            </a:pPr>
            <a:endParaRPr lang="en-US" sz="3200" dirty="0">
              <a:latin typeface="+mn-lt"/>
            </a:endParaRPr>
          </a:p>
        </p:txBody>
      </p:sp>
      <p:pic>
        <p:nvPicPr>
          <p:cNvPr id="5428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2700"/>
            <a:ext cx="9105900" cy="542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337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d-ID" altLang="id-ID" smtClean="0"/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d-ID" altLang="id-ID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amrin-btm@ut.ac.id == 0812 700 29 007</a:t>
            </a:r>
          </a:p>
        </p:txBody>
      </p:sp>
      <p:sp>
        <p:nvSpPr>
          <p:cNvPr id="5632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AA31752-B8D5-465C-A23E-B59140616111}" type="slidenum">
              <a:rPr lang="en-US" altLang="id-ID" sz="1200" smtClean="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id-ID" sz="1200" smtClean="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6326" name="Picture 5" descr="Picture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04800" y="1447800"/>
            <a:ext cx="8650288" cy="4114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 algn="just" eaLnBrk="1" hangingPunct="1">
              <a:defRPr/>
            </a:pPr>
            <a:r>
              <a:rPr lang="en-US" sz="3200" dirty="0" err="1">
                <a:solidFill>
                  <a:srgbClr val="660033"/>
                </a:solidFill>
              </a:rPr>
              <a:t>Deklarasi</a:t>
            </a:r>
            <a:r>
              <a:rPr lang="en-US" sz="3200" dirty="0">
                <a:solidFill>
                  <a:srgbClr val="660033"/>
                </a:solidFill>
              </a:rPr>
              <a:t> </a:t>
            </a:r>
            <a:r>
              <a:rPr lang="en-US" sz="3200" dirty="0" err="1">
                <a:solidFill>
                  <a:srgbClr val="660033"/>
                </a:solidFill>
              </a:rPr>
              <a:t>Pemimpin</a:t>
            </a:r>
            <a:r>
              <a:rPr lang="en-US" sz="3200" dirty="0">
                <a:solidFill>
                  <a:srgbClr val="660033"/>
                </a:solidFill>
              </a:rPr>
              <a:t> </a:t>
            </a:r>
            <a:r>
              <a:rPr lang="en-US" sz="3200" dirty="0" err="1">
                <a:solidFill>
                  <a:srgbClr val="660033"/>
                </a:solidFill>
              </a:rPr>
              <a:t>Perguruan</a:t>
            </a:r>
            <a:r>
              <a:rPr lang="en-US" sz="3200" dirty="0">
                <a:solidFill>
                  <a:srgbClr val="660033"/>
                </a:solidFill>
              </a:rPr>
              <a:t> </a:t>
            </a:r>
            <a:r>
              <a:rPr lang="en-US" sz="3200" dirty="0" err="1">
                <a:solidFill>
                  <a:srgbClr val="660033"/>
                </a:solidFill>
              </a:rPr>
              <a:t>Tinggi</a:t>
            </a:r>
            <a:r>
              <a:rPr lang="en-US" sz="3200" dirty="0">
                <a:solidFill>
                  <a:srgbClr val="660033"/>
                </a:solidFill>
              </a:rPr>
              <a:t> </a:t>
            </a:r>
            <a:r>
              <a:rPr lang="en-US" sz="3200" dirty="0" err="1">
                <a:solidFill>
                  <a:srgbClr val="660033"/>
                </a:solidFill>
              </a:rPr>
              <a:t>Negeri</a:t>
            </a:r>
            <a:r>
              <a:rPr lang="en-US" sz="3200" dirty="0">
                <a:solidFill>
                  <a:srgbClr val="660033"/>
                </a:solidFill>
              </a:rPr>
              <a:t>/ </a:t>
            </a:r>
            <a:r>
              <a:rPr lang="en-US" sz="3200" dirty="0" err="1">
                <a:solidFill>
                  <a:srgbClr val="660033"/>
                </a:solidFill>
              </a:rPr>
              <a:t>Pemerintah</a:t>
            </a:r>
            <a:r>
              <a:rPr lang="en-US" sz="3200" dirty="0">
                <a:solidFill>
                  <a:srgbClr val="660033"/>
                </a:solidFill>
              </a:rPr>
              <a:t> </a:t>
            </a:r>
            <a:r>
              <a:rPr lang="en-US" sz="3200" dirty="0" err="1">
                <a:solidFill>
                  <a:srgbClr val="660033"/>
                </a:solidFill>
              </a:rPr>
              <a:t>dan</a:t>
            </a:r>
            <a:r>
              <a:rPr lang="en-US" sz="3200" dirty="0">
                <a:solidFill>
                  <a:srgbClr val="660033"/>
                </a:solidFill>
              </a:rPr>
              <a:t> </a:t>
            </a:r>
            <a:r>
              <a:rPr lang="en-US" sz="3200" dirty="0" err="1">
                <a:solidFill>
                  <a:srgbClr val="660033"/>
                </a:solidFill>
              </a:rPr>
              <a:t>Koordinator</a:t>
            </a:r>
            <a:r>
              <a:rPr lang="en-US" sz="3200" dirty="0">
                <a:solidFill>
                  <a:srgbClr val="660033"/>
                </a:solidFill>
              </a:rPr>
              <a:t> </a:t>
            </a:r>
            <a:r>
              <a:rPr lang="en-US" sz="3200" dirty="0" err="1">
                <a:solidFill>
                  <a:srgbClr val="660033"/>
                </a:solidFill>
              </a:rPr>
              <a:t>Koordinasi</a:t>
            </a:r>
            <a:r>
              <a:rPr lang="en-US" sz="3200" dirty="0">
                <a:solidFill>
                  <a:srgbClr val="660033"/>
                </a:solidFill>
              </a:rPr>
              <a:t> </a:t>
            </a:r>
            <a:r>
              <a:rPr lang="en-US" sz="3200" dirty="0" err="1">
                <a:solidFill>
                  <a:srgbClr val="660033"/>
                </a:solidFill>
              </a:rPr>
              <a:t>Perguruan</a:t>
            </a:r>
            <a:r>
              <a:rPr lang="en-US" sz="3200" dirty="0">
                <a:solidFill>
                  <a:srgbClr val="660033"/>
                </a:solidFill>
              </a:rPr>
              <a:t> </a:t>
            </a:r>
            <a:r>
              <a:rPr lang="en-US" sz="3200" dirty="0" err="1">
                <a:solidFill>
                  <a:srgbClr val="660033"/>
                </a:solidFill>
              </a:rPr>
              <a:t>Tinggi</a:t>
            </a:r>
            <a:r>
              <a:rPr lang="en-US" sz="3200" dirty="0">
                <a:solidFill>
                  <a:srgbClr val="660033"/>
                </a:solidFill>
              </a:rPr>
              <a:t>  </a:t>
            </a:r>
            <a:r>
              <a:rPr lang="en-US" sz="3200" dirty="0" err="1">
                <a:solidFill>
                  <a:srgbClr val="660033"/>
                </a:solidFill>
              </a:rPr>
              <a:t>Swasta</a:t>
            </a:r>
            <a:r>
              <a:rPr lang="en-US" sz="3200" dirty="0">
                <a:solidFill>
                  <a:srgbClr val="660033"/>
                </a:solidFill>
              </a:rPr>
              <a:t> </a:t>
            </a:r>
            <a:r>
              <a:rPr lang="en-US" sz="3200" dirty="0" err="1">
                <a:solidFill>
                  <a:srgbClr val="660033"/>
                </a:solidFill>
              </a:rPr>
              <a:t>Seluruh</a:t>
            </a:r>
            <a:r>
              <a:rPr lang="en-US" sz="3200" dirty="0">
                <a:solidFill>
                  <a:srgbClr val="660033"/>
                </a:solidFill>
              </a:rPr>
              <a:t> Indonesia</a:t>
            </a:r>
          </a:p>
          <a:p>
            <a:pPr marL="342900" indent="-342900" algn="just" eaLnBrk="1" hangingPunct="1">
              <a:defRPr/>
            </a:pPr>
            <a:endParaRPr lang="en-US" sz="3200" dirty="0">
              <a:solidFill>
                <a:srgbClr val="660033"/>
              </a:solidFill>
            </a:endParaRPr>
          </a:p>
          <a:p>
            <a:pPr marL="342900" indent="-342900" algn="just" eaLnBrk="1" hangingPunct="1">
              <a:defRPr/>
            </a:pPr>
            <a:r>
              <a:rPr lang="en-US" sz="3200" dirty="0" err="1">
                <a:solidFill>
                  <a:srgbClr val="660033"/>
                </a:solidFill>
              </a:rPr>
              <a:t>Pada</a:t>
            </a:r>
            <a:r>
              <a:rPr lang="en-US" sz="3200" dirty="0">
                <a:solidFill>
                  <a:srgbClr val="660033"/>
                </a:solidFill>
              </a:rPr>
              <a:t> </a:t>
            </a:r>
            <a:r>
              <a:rPr lang="en-US" sz="3200" dirty="0" err="1">
                <a:solidFill>
                  <a:srgbClr val="660033"/>
                </a:solidFill>
              </a:rPr>
              <a:t>tanggal</a:t>
            </a:r>
            <a:r>
              <a:rPr lang="en-US" sz="3200" dirty="0">
                <a:solidFill>
                  <a:srgbClr val="660033"/>
                </a:solidFill>
              </a:rPr>
              <a:t> 4 Mei 2011 ( 5 </a:t>
            </a:r>
            <a:r>
              <a:rPr lang="en-US" sz="3200" dirty="0" err="1">
                <a:solidFill>
                  <a:srgbClr val="660033"/>
                </a:solidFill>
              </a:rPr>
              <a:t>Butir</a:t>
            </a:r>
            <a:r>
              <a:rPr lang="en-US" sz="3200" dirty="0">
                <a:solidFill>
                  <a:srgbClr val="660033"/>
                </a:solidFill>
              </a:rPr>
              <a:t> )</a:t>
            </a:r>
          </a:p>
          <a:p>
            <a:pPr marL="342900" indent="-342900" algn="just" eaLnBrk="1" hangingPunct="1">
              <a:defRPr/>
            </a:pPr>
            <a:r>
              <a:rPr lang="en-US" sz="3200" dirty="0">
                <a:solidFill>
                  <a:srgbClr val="660033"/>
                </a:solidFill>
              </a:rPr>
              <a:t>“ 5. </a:t>
            </a:r>
            <a:r>
              <a:rPr lang="en-US" sz="3200" dirty="0" err="1">
                <a:solidFill>
                  <a:srgbClr val="660033"/>
                </a:solidFill>
              </a:rPr>
              <a:t>Perilaku</a:t>
            </a:r>
            <a:r>
              <a:rPr lang="en-US" sz="3200" dirty="0">
                <a:solidFill>
                  <a:srgbClr val="660033"/>
                </a:solidFill>
              </a:rPr>
              <a:t> </a:t>
            </a:r>
            <a:r>
              <a:rPr lang="en-US" sz="3200" dirty="0" err="1">
                <a:solidFill>
                  <a:srgbClr val="660033"/>
                </a:solidFill>
              </a:rPr>
              <a:t>menyontek</a:t>
            </a:r>
            <a:r>
              <a:rPr lang="en-US" sz="3200" dirty="0">
                <a:solidFill>
                  <a:srgbClr val="660033"/>
                </a:solidFill>
              </a:rPr>
              <a:t> </a:t>
            </a:r>
            <a:r>
              <a:rPr lang="en-US" sz="3200" dirty="0" err="1">
                <a:solidFill>
                  <a:srgbClr val="660033"/>
                </a:solidFill>
              </a:rPr>
              <a:t>dan</a:t>
            </a:r>
            <a:r>
              <a:rPr lang="en-US" sz="3200" dirty="0">
                <a:solidFill>
                  <a:srgbClr val="660033"/>
                </a:solidFill>
              </a:rPr>
              <a:t> </a:t>
            </a:r>
            <a:r>
              <a:rPr lang="en-US" sz="3200" dirty="0" err="1">
                <a:solidFill>
                  <a:srgbClr val="660033"/>
                </a:solidFill>
              </a:rPr>
              <a:t>plagiat</a:t>
            </a:r>
            <a:r>
              <a:rPr lang="en-US" sz="3200" dirty="0">
                <a:solidFill>
                  <a:srgbClr val="660033"/>
                </a:solidFill>
              </a:rPr>
              <a:t> </a:t>
            </a:r>
            <a:r>
              <a:rPr lang="en-US" sz="3200" dirty="0" err="1">
                <a:solidFill>
                  <a:srgbClr val="660033"/>
                </a:solidFill>
              </a:rPr>
              <a:t>merupakan</a:t>
            </a:r>
            <a:r>
              <a:rPr lang="en-US" sz="3200" dirty="0">
                <a:solidFill>
                  <a:srgbClr val="660033"/>
                </a:solidFill>
              </a:rPr>
              <a:t> </a:t>
            </a:r>
            <a:r>
              <a:rPr lang="en-US" sz="3200" dirty="0" err="1">
                <a:solidFill>
                  <a:srgbClr val="660033"/>
                </a:solidFill>
              </a:rPr>
              <a:t>bentuk</a:t>
            </a:r>
            <a:r>
              <a:rPr lang="en-US" sz="3200" dirty="0">
                <a:solidFill>
                  <a:srgbClr val="660033"/>
                </a:solidFill>
              </a:rPr>
              <a:t> </a:t>
            </a:r>
            <a:r>
              <a:rPr lang="en-US" sz="3200" dirty="0" err="1">
                <a:solidFill>
                  <a:srgbClr val="660033"/>
                </a:solidFill>
              </a:rPr>
              <a:t>tindakan</a:t>
            </a:r>
            <a:r>
              <a:rPr lang="en-US" sz="3200" dirty="0">
                <a:solidFill>
                  <a:srgbClr val="660033"/>
                </a:solidFill>
              </a:rPr>
              <a:t> </a:t>
            </a:r>
            <a:r>
              <a:rPr lang="en-US" sz="3200" dirty="0" err="1">
                <a:solidFill>
                  <a:srgbClr val="660033"/>
                </a:solidFill>
              </a:rPr>
              <a:t>tidak</a:t>
            </a:r>
            <a:r>
              <a:rPr lang="en-US" sz="3200" dirty="0">
                <a:solidFill>
                  <a:srgbClr val="660033"/>
                </a:solidFill>
              </a:rPr>
              <a:t> </a:t>
            </a:r>
            <a:r>
              <a:rPr lang="en-US" sz="3200" dirty="0" err="1">
                <a:solidFill>
                  <a:srgbClr val="660033"/>
                </a:solidFill>
              </a:rPr>
              <a:t>bermartabat</a:t>
            </a:r>
            <a:r>
              <a:rPr lang="en-US" sz="3200" dirty="0">
                <a:solidFill>
                  <a:srgbClr val="660033"/>
                </a:solidFill>
              </a:rPr>
              <a:t> yang </a:t>
            </a:r>
            <a:r>
              <a:rPr lang="en-US" sz="3200" dirty="0" err="1">
                <a:solidFill>
                  <a:srgbClr val="660033"/>
                </a:solidFill>
              </a:rPr>
              <a:t>harus</a:t>
            </a:r>
            <a:r>
              <a:rPr lang="en-US" sz="3200" dirty="0">
                <a:solidFill>
                  <a:srgbClr val="660033"/>
                </a:solidFill>
              </a:rPr>
              <a:t> </a:t>
            </a:r>
            <a:r>
              <a:rPr lang="en-US" sz="3200" dirty="0" err="1">
                <a:solidFill>
                  <a:srgbClr val="660033"/>
                </a:solidFill>
              </a:rPr>
              <a:t>dicegah</a:t>
            </a:r>
            <a:r>
              <a:rPr lang="en-US" sz="3200" dirty="0">
                <a:solidFill>
                  <a:srgbClr val="660033"/>
                </a:solidFill>
              </a:rPr>
              <a:t> </a:t>
            </a:r>
            <a:r>
              <a:rPr lang="en-US" sz="3200" dirty="0" err="1">
                <a:solidFill>
                  <a:srgbClr val="660033"/>
                </a:solidFill>
              </a:rPr>
              <a:t>dan</a:t>
            </a:r>
            <a:r>
              <a:rPr lang="en-US" sz="3200" dirty="0">
                <a:solidFill>
                  <a:srgbClr val="660033"/>
                </a:solidFill>
              </a:rPr>
              <a:t> </a:t>
            </a:r>
            <a:r>
              <a:rPr lang="en-US" sz="3200" dirty="0" err="1">
                <a:solidFill>
                  <a:srgbClr val="660033"/>
                </a:solidFill>
              </a:rPr>
              <a:t>ditanggulangi</a:t>
            </a:r>
            <a:r>
              <a:rPr lang="en-US" sz="3200" dirty="0">
                <a:solidFill>
                  <a:srgbClr val="660033"/>
                </a:solidFill>
              </a:rPr>
              <a:t>”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1400" y="304800"/>
            <a:ext cx="5562600" cy="9144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b="1" dirty="0">
                <a:solidFill>
                  <a:srgbClr val="FF0000"/>
                </a:solidFill>
                <a:ea typeface="MS PGothic" pitchFamily="34" charset="-128"/>
              </a:rPr>
              <a:t>    ANTI MENYONTEK DAN ANTI PLAGIAT</a:t>
            </a:r>
            <a:endParaRPr lang="id-ID" b="1" dirty="0">
              <a:solidFill>
                <a:srgbClr val="FF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739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d-ID" altLang="id-ID" smtClean="0"/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d-ID" altLang="id-ID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d-ID" dirty="0"/>
              <a:t>dina-arianti</a:t>
            </a:r>
            <a:r>
              <a:rPr lang="en-US" dirty="0"/>
              <a:t>@</a:t>
            </a:r>
            <a:r>
              <a:rPr lang="en-US" dirty="0" err="1"/>
              <a:t>ut.ac.id</a:t>
            </a:r>
            <a:r>
              <a:rPr lang="en-US" dirty="0"/>
              <a:t> == </a:t>
            </a:r>
            <a:r>
              <a:rPr lang="id-ID" dirty="0"/>
              <a:t>081927075681</a:t>
            </a:r>
            <a:endParaRPr lang="en-US" dirty="0"/>
          </a:p>
        </p:txBody>
      </p:sp>
      <p:sp>
        <p:nvSpPr>
          <p:cNvPr id="5734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647D864-2CC8-474B-907E-38634BA729F5}" type="slidenum">
              <a:rPr lang="en-US" altLang="id-ID" sz="1200" smtClean="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id-ID" sz="1200" smtClean="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7350" name="Picture 5" descr="Picture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09600" y="1600200"/>
            <a:ext cx="8077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/>
          <a:lstStyle/>
          <a:p>
            <a:pPr marL="341313" indent="-341313" defTabSz="912813">
              <a:spcBef>
                <a:spcPct val="20000"/>
              </a:spcBef>
              <a:defRPr/>
            </a:pPr>
            <a:endParaRPr lang="en-US" sz="3200" dirty="0">
              <a:latin typeface="+mn-lt"/>
            </a:endParaRPr>
          </a:p>
          <a:p>
            <a:pPr marL="341313" indent="-341313" defTabSz="912813">
              <a:spcBef>
                <a:spcPct val="20000"/>
              </a:spcBef>
              <a:buFont typeface="Arial" charset="0"/>
              <a:buChar char="•"/>
              <a:defRPr/>
            </a:pPr>
            <a:endParaRPr lang="id-ID" sz="3200" dirty="0">
              <a:latin typeface="+mn-lt"/>
            </a:endParaRPr>
          </a:p>
          <a:p>
            <a:pPr marL="341313" indent="-341313" defTabSz="912813">
              <a:spcBef>
                <a:spcPct val="20000"/>
              </a:spcBef>
              <a:buFont typeface="Arial" charset="0"/>
              <a:buChar char="•"/>
              <a:defRPr/>
            </a:pPr>
            <a:endParaRPr lang="en-US" sz="3200" dirty="0">
              <a:latin typeface="+mn-lt"/>
            </a:endParaRPr>
          </a:p>
          <a:p>
            <a:pPr marL="341313" indent="-341313" defTabSz="912813">
              <a:spcBef>
                <a:spcPct val="20000"/>
              </a:spcBef>
              <a:buFont typeface="Arial" charset="0"/>
              <a:buNone/>
              <a:defRPr/>
            </a:pPr>
            <a:endParaRPr lang="en-US" sz="3200" dirty="0">
              <a:latin typeface="+mn-lt"/>
            </a:endParaRPr>
          </a:p>
        </p:txBody>
      </p:sp>
      <p:sp>
        <p:nvSpPr>
          <p:cNvPr id="57352" name="TextBox 8"/>
          <p:cNvSpPr txBox="1">
            <a:spLocks noChangeArrowheads="1"/>
          </p:cNvSpPr>
          <p:nvPr/>
        </p:nvSpPr>
        <p:spPr bwMode="auto">
          <a:xfrm>
            <a:off x="1066800" y="1905000"/>
            <a:ext cx="70104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d-ID" altLang="id-ID" sz="4800" b="1">
                <a:latin typeface="Times New Roman" panose="02020603050405020304" pitchFamily="18" charset="0"/>
              </a:rPr>
              <a:t>KELULUSAN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d-ID" altLang="id-ID" sz="4800" b="1">
                <a:latin typeface="Times New Roman" panose="02020603050405020304" pitchFamily="18" charset="0"/>
              </a:rPr>
              <a:t>DAN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d-ID" altLang="id-ID" sz="4800" b="1">
                <a:latin typeface="Times New Roman" panose="02020603050405020304" pitchFamily="18" charset="0"/>
              </a:rPr>
              <a:t>LAYANAN AKADEMIK</a:t>
            </a:r>
          </a:p>
        </p:txBody>
      </p:sp>
    </p:spTree>
    <p:extLst>
      <p:ext uri="{BB962C8B-B14F-4D97-AF65-F5344CB8AC3E}">
        <p14:creationId xmlns:p14="http://schemas.microsoft.com/office/powerpoint/2010/main" val="355701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d-ID" altLang="id-ID" smtClean="0"/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d-ID" altLang="id-ID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d-ID" dirty="0"/>
              <a:t>dina-arianti</a:t>
            </a:r>
            <a:r>
              <a:rPr lang="en-US" dirty="0"/>
              <a:t>@</a:t>
            </a:r>
            <a:r>
              <a:rPr lang="en-US" dirty="0" err="1"/>
              <a:t>ut.ac.id</a:t>
            </a:r>
            <a:r>
              <a:rPr lang="en-US" dirty="0"/>
              <a:t> == </a:t>
            </a:r>
            <a:r>
              <a:rPr lang="id-ID" dirty="0"/>
              <a:t>081927075681</a:t>
            </a:r>
            <a:endParaRPr lang="en-US" dirty="0"/>
          </a:p>
        </p:txBody>
      </p:sp>
      <p:sp>
        <p:nvSpPr>
          <p:cNvPr id="5939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545163E-A79E-4DFC-A4F6-BA59BD9FF22B}" type="slidenum">
              <a:rPr lang="en-US" altLang="id-ID" sz="1200" smtClean="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id-ID" sz="1200" smtClean="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9398" name="Picture 5" descr="Picture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09600" y="1600200"/>
            <a:ext cx="8077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/>
          <a:lstStyle/>
          <a:p>
            <a:pPr marL="341313" indent="-341313" defTabSz="912813">
              <a:spcBef>
                <a:spcPct val="20000"/>
              </a:spcBef>
              <a:defRPr/>
            </a:pPr>
            <a:endParaRPr lang="en-US" sz="3200" dirty="0">
              <a:latin typeface="+mn-lt"/>
            </a:endParaRPr>
          </a:p>
          <a:p>
            <a:pPr marL="341313" indent="-341313" defTabSz="912813">
              <a:spcBef>
                <a:spcPct val="20000"/>
              </a:spcBef>
              <a:buFont typeface="Arial" charset="0"/>
              <a:buChar char="•"/>
              <a:defRPr/>
            </a:pPr>
            <a:endParaRPr lang="id-ID" sz="3200" dirty="0">
              <a:latin typeface="+mn-lt"/>
            </a:endParaRPr>
          </a:p>
          <a:p>
            <a:pPr marL="341313" indent="-341313" defTabSz="912813">
              <a:spcBef>
                <a:spcPct val="20000"/>
              </a:spcBef>
              <a:buFont typeface="Arial" charset="0"/>
              <a:buChar char="•"/>
              <a:defRPr/>
            </a:pPr>
            <a:endParaRPr lang="en-US" sz="3200" dirty="0">
              <a:latin typeface="+mn-lt"/>
            </a:endParaRPr>
          </a:p>
          <a:p>
            <a:pPr marL="341313" indent="-341313" defTabSz="912813">
              <a:spcBef>
                <a:spcPct val="20000"/>
              </a:spcBef>
              <a:buFont typeface="Arial" charset="0"/>
              <a:buNone/>
              <a:defRPr/>
            </a:pPr>
            <a:endParaRPr lang="en-US" sz="3200" dirty="0">
              <a:latin typeface="+mn-lt"/>
            </a:endParaRPr>
          </a:p>
        </p:txBody>
      </p:sp>
      <p:sp>
        <p:nvSpPr>
          <p:cNvPr id="59400" name="TextBox 8"/>
          <p:cNvSpPr txBox="1">
            <a:spLocks noChangeArrowheads="1"/>
          </p:cNvSpPr>
          <p:nvPr/>
        </p:nvSpPr>
        <p:spPr bwMode="auto">
          <a:xfrm>
            <a:off x="5257800" y="392113"/>
            <a:ext cx="289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d-ID" altLang="id-ID" sz="2400" b="1">
                <a:latin typeface="Times New Roman" panose="02020603050405020304" pitchFamily="18" charset="0"/>
              </a:rPr>
              <a:t>KELULUSAN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3400" y="1141413"/>
            <a:ext cx="8229600" cy="39703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d-ID" sz="1800" dirty="0"/>
              <a:t>A. Syarat Kelulusan Program Sarjana:</a:t>
            </a:r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id-ID" sz="1800" dirty="0"/>
              <a:t>Lulus Semua Mata Kuliah yang disyaratkan (tanpa Nilai E)</a:t>
            </a:r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id-ID" sz="1800" dirty="0"/>
              <a:t>Lulus TAP dengan nilai minimal C</a:t>
            </a:r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id-ID" sz="1800" dirty="0"/>
              <a:t>IPK Minimal 2,00</a:t>
            </a:r>
            <a:r>
              <a:rPr lang="en-US" sz="1800" dirty="0"/>
              <a:t> </a:t>
            </a:r>
            <a:r>
              <a:rPr lang="en-US" sz="1800" dirty="0" err="1"/>
              <a:t>Kecuali</a:t>
            </a:r>
            <a:r>
              <a:rPr lang="en-US" sz="1800" dirty="0"/>
              <a:t> </a:t>
            </a:r>
            <a:r>
              <a:rPr lang="en-US" sz="1800" dirty="0" smtClean="0"/>
              <a:t>: </a:t>
            </a:r>
            <a:r>
              <a:rPr lang="en-US" sz="1800" dirty="0"/>
              <a:t>S1 PGPAUD 2,25 </a:t>
            </a:r>
            <a:r>
              <a:rPr lang="en-US" sz="1800" dirty="0" smtClean="0"/>
              <a:t>; </a:t>
            </a:r>
            <a:r>
              <a:rPr lang="en-US" sz="1800" dirty="0"/>
              <a:t>S1 </a:t>
            </a:r>
            <a:r>
              <a:rPr lang="en-US" sz="1800" dirty="0" err="1"/>
              <a:t>Pariwisata</a:t>
            </a:r>
            <a:r>
              <a:rPr lang="en-US" sz="1800" dirty="0"/>
              <a:t> </a:t>
            </a:r>
            <a:r>
              <a:rPr lang="en-US" sz="1800" dirty="0" smtClean="0"/>
              <a:t>2,50 ; </a:t>
            </a:r>
            <a:r>
              <a:rPr lang="en-US" sz="1800" dirty="0"/>
              <a:t>S1 </a:t>
            </a:r>
            <a:r>
              <a:rPr lang="en-US" sz="1800" dirty="0" err="1"/>
              <a:t>Sistem</a:t>
            </a:r>
            <a:r>
              <a:rPr lang="en-US" sz="1800" dirty="0"/>
              <a:t> </a:t>
            </a:r>
            <a:r>
              <a:rPr lang="en-US" sz="1800" dirty="0" err="1"/>
              <a:t>informasi</a:t>
            </a:r>
            <a:r>
              <a:rPr lang="en-US" sz="1800" dirty="0"/>
              <a:t> 2,75</a:t>
            </a:r>
            <a:endParaRPr lang="id-ID" sz="1800" dirty="0"/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id-ID" sz="1800" dirty="0" smtClean="0"/>
              <a:t>Khusus </a:t>
            </a:r>
            <a:r>
              <a:rPr lang="id-ID" sz="1800" dirty="0"/>
              <a:t>Program Pendidikan nilai PKM/PKP minimal B</a:t>
            </a:r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en-US" sz="1800" dirty="0" err="1"/>
              <a:t>Nilai</a:t>
            </a:r>
            <a:r>
              <a:rPr lang="en-US" sz="1800" dirty="0"/>
              <a:t> Minimal C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mata</a:t>
            </a:r>
            <a:r>
              <a:rPr lang="en-US" sz="1800" dirty="0"/>
              <a:t> </a:t>
            </a:r>
            <a:r>
              <a:rPr lang="en-US" sz="1800" dirty="0" err="1"/>
              <a:t>kuliah</a:t>
            </a:r>
            <a:r>
              <a:rPr lang="en-US" sz="1800" dirty="0"/>
              <a:t> : PKL </a:t>
            </a:r>
            <a:r>
              <a:rPr lang="id-ID" sz="1800" dirty="0"/>
              <a:t>Program S1 Agribisnis</a:t>
            </a:r>
            <a:r>
              <a:rPr lang="en-US" sz="1800" dirty="0"/>
              <a:t> FST</a:t>
            </a:r>
            <a:r>
              <a:rPr lang="id-ID" sz="1800" dirty="0"/>
              <a:t>, </a:t>
            </a:r>
            <a:r>
              <a:rPr lang="en-US" sz="1800" dirty="0" err="1" smtClean="0"/>
              <a:t>Pratikum</a:t>
            </a:r>
            <a:r>
              <a:rPr lang="en-US" sz="1800" dirty="0" smtClean="0"/>
              <a:t> </a:t>
            </a:r>
            <a:r>
              <a:rPr lang="en-US" sz="1800" dirty="0"/>
              <a:t>Prodi </a:t>
            </a:r>
            <a:r>
              <a:rPr lang="en-US" sz="1800" dirty="0" err="1"/>
              <a:t>Pendidikan</a:t>
            </a:r>
            <a:r>
              <a:rPr lang="en-US" sz="1800" dirty="0"/>
              <a:t> </a:t>
            </a:r>
            <a:r>
              <a:rPr lang="en-US" sz="1800" dirty="0" err="1"/>
              <a:t>Biologi</a:t>
            </a:r>
            <a:r>
              <a:rPr lang="en-US" sz="1800" dirty="0"/>
              <a:t>, </a:t>
            </a:r>
            <a:r>
              <a:rPr lang="en-US" sz="1800" dirty="0" err="1"/>
              <a:t>Pendidikan</a:t>
            </a:r>
            <a:r>
              <a:rPr lang="en-US" sz="1800" dirty="0"/>
              <a:t> </a:t>
            </a:r>
            <a:r>
              <a:rPr lang="en-US" sz="1800" dirty="0" err="1"/>
              <a:t>Fisika</a:t>
            </a:r>
            <a:r>
              <a:rPr lang="en-US" sz="1800" dirty="0"/>
              <a:t>,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Pendidikan</a:t>
            </a:r>
            <a:r>
              <a:rPr lang="en-US" sz="1800" dirty="0"/>
              <a:t> Kimia FKIP, </a:t>
            </a:r>
            <a:r>
              <a:rPr lang="en-US" sz="1800" dirty="0" err="1"/>
              <a:t>Praktik</a:t>
            </a:r>
            <a:r>
              <a:rPr lang="en-US" sz="1800" dirty="0"/>
              <a:t> </a:t>
            </a:r>
            <a:r>
              <a:rPr lang="en-US" sz="1800" dirty="0" err="1"/>
              <a:t>Pengalama</a:t>
            </a:r>
            <a:r>
              <a:rPr lang="en-US" sz="1800" dirty="0"/>
              <a:t> </a:t>
            </a:r>
            <a:r>
              <a:rPr lang="en-US" sz="1800" dirty="0" err="1"/>
              <a:t>Beracara</a:t>
            </a:r>
            <a:r>
              <a:rPr lang="en-US" sz="1800" dirty="0"/>
              <a:t> Prodi S1 </a:t>
            </a:r>
            <a:r>
              <a:rPr lang="en-US" sz="1800" dirty="0" err="1"/>
              <a:t>Ilmu</a:t>
            </a:r>
            <a:r>
              <a:rPr lang="en-US" sz="1800" dirty="0"/>
              <a:t> </a:t>
            </a:r>
            <a:r>
              <a:rPr lang="en-US" sz="1800" dirty="0" err="1"/>
              <a:t>Hukum</a:t>
            </a:r>
            <a:endParaRPr lang="en-US" sz="1800" dirty="0"/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en-US" sz="1800" dirty="0" err="1"/>
              <a:t>Mahasiswa</a:t>
            </a:r>
            <a:r>
              <a:rPr lang="en-US" sz="1800" dirty="0"/>
              <a:t>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sedang</a:t>
            </a:r>
            <a:r>
              <a:rPr lang="en-US" sz="1800" dirty="0"/>
              <a:t> </a:t>
            </a:r>
            <a:r>
              <a:rPr lang="en-US" sz="1800" dirty="0" err="1"/>
              <a:t>melakukan</a:t>
            </a:r>
            <a:r>
              <a:rPr lang="en-US" sz="1800" dirty="0"/>
              <a:t> </a:t>
            </a:r>
            <a:r>
              <a:rPr lang="en-US" sz="1800" dirty="0" err="1"/>
              <a:t>registrasi</a:t>
            </a:r>
            <a:r>
              <a:rPr lang="en-US" sz="1800" dirty="0"/>
              <a:t> </a:t>
            </a:r>
            <a:r>
              <a:rPr lang="en-US" sz="1800" dirty="0" err="1"/>
              <a:t>matakuliah</a:t>
            </a:r>
            <a:r>
              <a:rPr lang="en-US" sz="1800" dirty="0"/>
              <a:t> </a:t>
            </a:r>
            <a:r>
              <a:rPr lang="en-US" sz="1800" dirty="0" err="1"/>
              <a:t>saat</a:t>
            </a:r>
            <a:r>
              <a:rPr lang="en-US" sz="1800" dirty="0"/>
              <a:t> </a:t>
            </a:r>
            <a:r>
              <a:rPr lang="en-US" sz="1800" dirty="0" err="1"/>
              <a:t>penetapan</a:t>
            </a:r>
            <a:r>
              <a:rPr lang="en-US" sz="1800" dirty="0"/>
              <a:t> </a:t>
            </a:r>
            <a:r>
              <a:rPr lang="en-US" sz="1800" dirty="0" err="1"/>
              <a:t>kelulusan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ada</a:t>
            </a:r>
            <a:r>
              <a:rPr lang="en-US" sz="1800" dirty="0"/>
              <a:t> </a:t>
            </a:r>
            <a:r>
              <a:rPr lang="en-US" sz="1800" dirty="0" err="1"/>
              <a:t>masalah</a:t>
            </a:r>
            <a:r>
              <a:rPr lang="en-US" sz="1800" dirty="0"/>
              <a:t> </a:t>
            </a:r>
            <a:r>
              <a:rPr lang="en-US" sz="1800" dirty="0" err="1"/>
              <a:t>administrasi</a:t>
            </a:r>
            <a:r>
              <a:rPr lang="en-US" sz="1800" dirty="0"/>
              <a:t> </a:t>
            </a:r>
            <a:r>
              <a:rPr lang="en-US" sz="1800" dirty="0" err="1"/>
              <a:t>akademik</a:t>
            </a:r>
            <a:r>
              <a:rPr lang="en-US" sz="1800" dirty="0"/>
              <a:t> (</a:t>
            </a:r>
            <a:r>
              <a:rPr lang="en-US" sz="1800" dirty="0" err="1"/>
              <a:t>paket</a:t>
            </a:r>
            <a:r>
              <a:rPr lang="en-US" sz="1800" dirty="0"/>
              <a:t> </a:t>
            </a:r>
            <a:r>
              <a:rPr lang="en-US" sz="1800" dirty="0" err="1"/>
              <a:t>tertinggal</a:t>
            </a:r>
            <a:r>
              <a:rPr lang="en-US" sz="1800" dirty="0"/>
              <a:t>, </a:t>
            </a:r>
            <a:r>
              <a:rPr lang="en-US" sz="1800" dirty="0" err="1"/>
              <a:t>kelengkapan</a:t>
            </a:r>
            <a:r>
              <a:rPr lang="en-US" sz="1800" dirty="0"/>
              <a:t> </a:t>
            </a:r>
            <a:r>
              <a:rPr lang="en-US" sz="1800" dirty="0" err="1"/>
              <a:t>berkas</a:t>
            </a:r>
            <a:r>
              <a:rPr lang="en-US" sz="1800" dirty="0"/>
              <a:t> </a:t>
            </a:r>
            <a:r>
              <a:rPr lang="en-US" sz="1800" dirty="0" err="1"/>
              <a:t>registrasi</a:t>
            </a:r>
            <a:r>
              <a:rPr lang="en-US" sz="1800" dirty="0" smtClean="0"/>
              <a:t>)</a:t>
            </a:r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en-US" dirty="0" smtClean="0"/>
              <a:t>Lulus Mata </a:t>
            </a:r>
            <a:r>
              <a:rPr lang="en-US" dirty="0" err="1" smtClean="0"/>
              <a:t>Kuliah</a:t>
            </a:r>
            <a:r>
              <a:rPr lang="en-US" dirty="0" smtClean="0"/>
              <a:t> </a:t>
            </a:r>
            <a:r>
              <a:rPr lang="en-US" dirty="0" err="1" smtClean="0"/>
              <a:t>Karya</a:t>
            </a:r>
            <a:r>
              <a:rPr lang="en-US" dirty="0" smtClean="0"/>
              <a:t> </a:t>
            </a:r>
            <a:r>
              <a:rPr lang="en-US" dirty="0" err="1" smtClean="0"/>
              <a:t>Ilmiah</a:t>
            </a:r>
            <a:r>
              <a:rPr lang="en-US" dirty="0" smtClean="0"/>
              <a:t> (</a:t>
            </a:r>
            <a:r>
              <a:rPr lang="en-US" dirty="0" err="1" smtClean="0"/>
              <a:t>Karil</a:t>
            </a:r>
            <a:r>
              <a:rPr lang="en-US" dirty="0" smtClean="0"/>
              <a:t>)</a:t>
            </a:r>
            <a:endParaRPr lang="en-US" sz="1800" dirty="0"/>
          </a:p>
          <a:p>
            <a:pPr marL="457200" indent="-457200" eaLnBrk="1" hangingPunct="1">
              <a:defRPr/>
            </a:pPr>
            <a:endParaRPr lang="id-ID" sz="1800" dirty="0"/>
          </a:p>
        </p:txBody>
      </p:sp>
    </p:spTree>
    <p:extLst>
      <p:ext uri="{BB962C8B-B14F-4D97-AF65-F5344CB8AC3E}">
        <p14:creationId xmlns:p14="http://schemas.microsoft.com/office/powerpoint/2010/main" val="328014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381000" y="1066800"/>
          <a:ext cx="8494603" cy="5180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5"/>
          <p:cNvSpPr txBox="1">
            <a:spLocks/>
          </p:cNvSpPr>
          <p:nvPr/>
        </p:nvSpPr>
        <p:spPr bwMode="auto">
          <a:xfrm>
            <a:off x="5105400" y="152400"/>
            <a:ext cx="3370263" cy="495300"/>
          </a:xfrm>
          <a:prstGeom prst="rect">
            <a:avLst/>
          </a:prstGeom>
          <a:solidFill>
            <a:srgbClr val="92D050"/>
          </a:solidFill>
          <a:ln w="12700">
            <a:noFill/>
            <a:miter lim="800000"/>
            <a:headEnd/>
            <a:tailEnd/>
          </a:ln>
        </p:spPr>
        <p:txBody>
          <a:bodyPr lIns="33698" tIns="33698" rIns="33698" bIns="3369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+mj-lt"/>
                <a:ea typeface="+mj-ea"/>
                <a:cs typeface="ヒラギノ角ゴ ProN W3"/>
                <a:sym typeface="Gill San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cs typeface="ヒラギノ角ゴ ProN W3"/>
                <a:sym typeface="Gill San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cs typeface="ヒラギノ角ゴ ProN W3"/>
                <a:sym typeface="Gill San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cs typeface="ヒラギノ角ゴ ProN W3"/>
                <a:sym typeface="Gill San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cs typeface="ヒラギノ角ゴ ProN W3"/>
                <a:sym typeface="Gill San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sym typeface="Gill Sans" pitchFamily="3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sym typeface="Gill Sans" pitchFamily="3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sym typeface="Gill Sans" pitchFamily="3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sym typeface="Gill Sans" pitchFamily="32" charset="0"/>
              </a:defRPr>
            </a:lvl9pPr>
          </a:lstStyle>
          <a:p>
            <a:pPr algn="r">
              <a:defRPr/>
            </a:pPr>
            <a:r>
              <a:rPr lang="en-US" sz="2250" b="1" kern="0" dirty="0" err="1">
                <a:solidFill>
                  <a:srgbClr val="0000FF"/>
                </a:solidFill>
              </a:rPr>
              <a:t>Ujian</a:t>
            </a:r>
            <a:r>
              <a:rPr lang="en-US" sz="2250" b="1" kern="0" dirty="0">
                <a:solidFill>
                  <a:srgbClr val="0000FF"/>
                </a:solidFill>
              </a:rPr>
              <a:t> </a:t>
            </a:r>
            <a:r>
              <a:rPr lang="en-US" sz="2250" b="1" kern="0" dirty="0" err="1">
                <a:solidFill>
                  <a:srgbClr val="0000FF"/>
                </a:solidFill>
              </a:rPr>
              <a:t>Akhir</a:t>
            </a:r>
            <a:r>
              <a:rPr lang="en-US" sz="2250" b="1" kern="0" dirty="0">
                <a:solidFill>
                  <a:srgbClr val="0000FF"/>
                </a:solidFill>
              </a:rPr>
              <a:t> Semester (UAS)</a:t>
            </a:r>
          </a:p>
        </p:txBody>
      </p:sp>
      <p:grpSp>
        <p:nvGrpSpPr>
          <p:cNvPr id="36868" name="Group 7"/>
          <p:cNvGrpSpPr>
            <a:grpSpLocks/>
          </p:cNvGrpSpPr>
          <p:nvPr/>
        </p:nvGrpSpPr>
        <p:grpSpPr bwMode="auto">
          <a:xfrm>
            <a:off x="3200400" y="4495800"/>
            <a:ext cx="1360488" cy="1362075"/>
            <a:chOff x="3019708" y="2369438"/>
            <a:chExt cx="1339550" cy="1339550"/>
          </a:xfrm>
        </p:grpSpPr>
        <p:sp>
          <p:nvSpPr>
            <p:cNvPr id="9" name="Oval 8"/>
            <p:cNvSpPr/>
            <p:nvPr/>
          </p:nvSpPr>
          <p:spPr>
            <a:xfrm>
              <a:off x="3019708" y="2369438"/>
              <a:ext cx="1339550" cy="1339550"/>
            </a:xfrm>
            <a:prstGeom prst="ellipse">
              <a:avLst/>
            </a:prstGeom>
            <a:solidFill>
              <a:srgbClr val="FBD52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D" sz="1687" dirty="0"/>
            </a:p>
          </p:txBody>
        </p:sp>
        <p:pic>
          <p:nvPicPr>
            <p:cNvPr id="36873" name="Graphic 12" descr="Clipboard Mixed with solid fill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7212" y="2478254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6869" name="Group 10"/>
          <p:cNvGrpSpPr>
            <a:grpSpLocks/>
          </p:cNvGrpSpPr>
          <p:nvPr/>
        </p:nvGrpSpPr>
        <p:grpSpPr bwMode="auto">
          <a:xfrm>
            <a:off x="7543800" y="4495800"/>
            <a:ext cx="1371600" cy="1362075"/>
            <a:chOff x="6502400" y="3310506"/>
            <a:chExt cx="1339550" cy="1339550"/>
          </a:xfrm>
        </p:grpSpPr>
        <p:sp>
          <p:nvSpPr>
            <p:cNvPr id="12" name="Oval 11"/>
            <p:cNvSpPr/>
            <p:nvPr/>
          </p:nvSpPr>
          <p:spPr>
            <a:xfrm>
              <a:off x="6502400" y="3310506"/>
              <a:ext cx="1339550" cy="1339550"/>
            </a:xfrm>
            <a:prstGeom prst="ellipse">
              <a:avLst/>
            </a:prstGeom>
            <a:solidFill>
              <a:srgbClr val="FBD52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D" sz="1687" dirty="0"/>
            </a:p>
          </p:txBody>
        </p:sp>
        <p:pic>
          <p:nvPicPr>
            <p:cNvPr id="36871" name="Graphic 22" descr="Storytelling with solid fill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4975" y="3508648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00490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d-ID" altLang="id-ID" smtClean="0"/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d-ID" altLang="id-ID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d-ID" dirty="0"/>
              <a:t>dina-arianti</a:t>
            </a:r>
            <a:r>
              <a:rPr lang="en-US" dirty="0"/>
              <a:t>@</a:t>
            </a:r>
            <a:r>
              <a:rPr lang="en-US" dirty="0" err="1"/>
              <a:t>ut.ac.id</a:t>
            </a:r>
            <a:r>
              <a:rPr lang="en-US" dirty="0"/>
              <a:t> == </a:t>
            </a:r>
            <a:r>
              <a:rPr lang="id-ID" dirty="0"/>
              <a:t>081927075681</a:t>
            </a:r>
            <a:endParaRPr lang="en-US" dirty="0"/>
          </a:p>
        </p:txBody>
      </p:sp>
      <p:sp>
        <p:nvSpPr>
          <p:cNvPr id="5939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545163E-A79E-4DFC-A4F6-BA59BD9FF22B}" type="slidenum">
              <a:rPr lang="en-US" altLang="id-ID" sz="1200" smtClean="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id-ID" sz="1200" smtClean="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9398" name="Picture 5" descr="Picture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467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09600" y="1600200"/>
            <a:ext cx="8077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/>
          <a:lstStyle/>
          <a:p>
            <a:pPr marL="341313" indent="-341313" defTabSz="912813">
              <a:spcBef>
                <a:spcPct val="20000"/>
              </a:spcBef>
              <a:defRPr/>
            </a:pPr>
            <a:endParaRPr lang="en-US" sz="3200" dirty="0">
              <a:latin typeface="+mn-lt"/>
            </a:endParaRPr>
          </a:p>
          <a:p>
            <a:pPr marL="341313" indent="-341313" defTabSz="912813">
              <a:spcBef>
                <a:spcPct val="20000"/>
              </a:spcBef>
              <a:buFont typeface="Arial" charset="0"/>
              <a:buChar char="•"/>
              <a:defRPr/>
            </a:pPr>
            <a:endParaRPr lang="id-ID" sz="3200" dirty="0">
              <a:latin typeface="+mn-lt"/>
            </a:endParaRPr>
          </a:p>
          <a:p>
            <a:pPr marL="341313" indent="-341313" defTabSz="912813">
              <a:spcBef>
                <a:spcPct val="20000"/>
              </a:spcBef>
              <a:buFont typeface="Arial" charset="0"/>
              <a:buChar char="•"/>
              <a:defRPr/>
            </a:pPr>
            <a:endParaRPr lang="en-US" sz="3200" dirty="0">
              <a:latin typeface="+mn-lt"/>
            </a:endParaRPr>
          </a:p>
          <a:p>
            <a:pPr marL="341313" indent="-341313" defTabSz="912813">
              <a:spcBef>
                <a:spcPct val="20000"/>
              </a:spcBef>
              <a:buFont typeface="Arial" charset="0"/>
              <a:buNone/>
              <a:defRPr/>
            </a:pPr>
            <a:endParaRPr lang="en-US" sz="3200" dirty="0">
              <a:latin typeface="+mn-lt"/>
            </a:endParaRPr>
          </a:p>
        </p:txBody>
      </p:sp>
      <p:sp>
        <p:nvSpPr>
          <p:cNvPr id="59400" name="TextBox 8"/>
          <p:cNvSpPr txBox="1">
            <a:spLocks noChangeArrowheads="1"/>
          </p:cNvSpPr>
          <p:nvPr/>
        </p:nvSpPr>
        <p:spPr bwMode="auto">
          <a:xfrm>
            <a:off x="5257800" y="392113"/>
            <a:ext cx="289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d-ID" altLang="id-ID" sz="2400" b="1">
                <a:latin typeface="Times New Roman" panose="02020603050405020304" pitchFamily="18" charset="0"/>
              </a:rPr>
              <a:t>KELULUSAN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3400" y="1141413"/>
            <a:ext cx="8229600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eaLnBrk="1" hangingPunct="1">
              <a:defRPr/>
            </a:pPr>
            <a:endParaRPr lang="id-ID" sz="1800" dirty="0" smtClean="0"/>
          </a:p>
          <a:p>
            <a:pPr marL="457200" indent="-457200" eaLnBrk="1" hangingPunct="1">
              <a:defRPr/>
            </a:pPr>
            <a:r>
              <a:rPr lang="id-ID" sz="1800" dirty="0" smtClean="0"/>
              <a:t>B</a:t>
            </a:r>
            <a:r>
              <a:rPr lang="id-ID" sz="1800" dirty="0"/>
              <a:t>. Penetapan Kelulusan</a:t>
            </a:r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id-ID" sz="1800" dirty="0"/>
              <a:t>Pengukuhan Kelulusan</a:t>
            </a:r>
          </a:p>
          <a:p>
            <a:pPr marL="457200" indent="-457200" eaLnBrk="1" hangingPunct="1">
              <a:defRPr/>
            </a:pPr>
            <a:r>
              <a:rPr lang="id-ID" sz="1800" dirty="0"/>
              <a:t>	Mahasiswa yang sudah memenuhi syarat lulus ditetapkan kelulusannya oleh Dekan Fakultas dan dikukuhkan oleh Rektor UT dengan penerbitan SK Rektor.</a:t>
            </a:r>
          </a:p>
          <a:p>
            <a:pPr marL="457200" indent="-457200" eaLnBrk="1" hangingPunct="1">
              <a:buFontTx/>
              <a:buAutoNum type="arabicPeriod" startAt="2"/>
              <a:defRPr/>
            </a:pPr>
            <a:r>
              <a:rPr lang="id-ID" sz="1800" dirty="0"/>
              <a:t>Penundaan Ketetapan kelulusan</a:t>
            </a:r>
          </a:p>
          <a:p>
            <a:pPr marL="457200" indent="-457200" eaLnBrk="1" hangingPunct="1">
              <a:defRPr/>
            </a:pPr>
            <a:r>
              <a:rPr lang="id-ID" sz="1800" dirty="0"/>
              <a:t>	Mahasiswa Melakukan Registrasi Matakuliah paling lambat 7 hari ka</a:t>
            </a:r>
            <a:r>
              <a:rPr lang="en-ID" sz="1800" dirty="0"/>
              <a:t>l</a:t>
            </a:r>
            <a:r>
              <a:rPr lang="id-ID" sz="1800" dirty="0"/>
              <a:t>ender setelah pengumuman hasil ujian.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52140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d-ID" altLang="id-ID" smtClean="0"/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d-ID" altLang="id-ID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d-ID" dirty="0"/>
              <a:t>dina-arianti</a:t>
            </a:r>
            <a:r>
              <a:rPr lang="en-US" dirty="0"/>
              <a:t>@</a:t>
            </a:r>
            <a:r>
              <a:rPr lang="en-US" dirty="0" err="1"/>
              <a:t>ut.ac.id</a:t>
            </a:r>
            <a:r>
              <a:rPr lang="en-US" dirty="0"/>
              <a:t> == </a:t>
            </a:r>
            <a:r>
              <a:rPr lang="id-ID" dirty="0"/>
              <a:t>081927075681</a:t>
            </a:r>
            <a:endParaRPr lang="en-US" dirty="0"/>
          </a:p>
        </p:txBody>
      </p:sp>
      <p:sp>
        <p:nvSpPr>
          <p:cNvPr id="6144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7F3EC80-E3D4-4EBF-9EC2-35DE7DB7B350}" type="slidenum">
              <a:rPr lang="en-US" altLang="id-ID" sz="1200" smtClean="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id-ID" sz="1200" smtClean="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1446" name="Picture 5" descr="Picture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09600" y="1600200"/>
            <a:ext cx="8077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/>
          <a:lstStyle/>
          <a:p>
            <a:pPr marL="341313" indent="-341313" defTabSz="912813">
              <a:spcBef>
                <a:spcPct val="20000"/>
              </a:spcBef>
              <a:defRPr/>
            </a:pPr>
            <a:endParaRPr lang="en-US" sz="3200" dirty="0">
              <a:latin typeface="+mn-lt"/>
            </a:endParaRPr>
          </a:p>
          <a:p>
            <a:pPr marL="341313" indent="-341313" defTabSz="912813">
              <a:spcBef>
                <a:spcPct val="20000"/>
              </a:spcBef>
              <a:buFont typeface="Arial" charset="0"/>
              <a:buChar char="•"/>
              <a:defRPr/>
            </a:pPr>
            <a:endParaRPr lang="id-ID" sz="3200" dirty="0">
              <a:latin typeface="+mn-lt"/>
            </a:endParaRPr>
          </a:p>
          <a:p>
            <a:pPr marL="341313" indent="-341313" defTabSz="912813">
              <a:spcBef>
                <a:spcPct val="20000"/>
              </a:spcBef>
              <a:buFont typeface="Arial" charset="0"/>
              <a:buChar char="•"/>
              <a:defRPr/>
            </a:pPr>
            <a:endParaRPr lang="en-US" sz="3200" dirty="0">
              <a:latin typeface="+mn-lt"/>
            </a:endParaRPr>
          </a:p>
          <a:p>
            <a:pPr marL="341313" indent="-341313" defTabSz="912813">
              <a:spcBef>
                <a:spcPct val="20000"/>
              </a:spcBef>
              <a:buFont typeface="Arial" charset="0"/>
              <a:buNone/>
              <a:defRPr/>
            </a:pPr>
            <a:endParaRPr lang="en-US" sz="3200" dirty="0">
              <a:latin typeface="+mn-lt"/>
            </a:endParaRPr>
          </a:p>
        </p:txBody>
      </p:sp>
      <p:sp>
        <p:nvSpPr>
          <p:cNvPr id="61448" name="TextBox 8"/>
          <p:cNvSpPr txBox="1">
            <a:spLocks noChangeArrowheads="1"/>
          </p:cNvSpPr>
          <p:nvPr/>
        </p:nvSpPr>
        <p:spPr bwMode="auto">
          <a:xfrm>
            <a:off x="2438400" y="533400"/>
            <a:ext cx="586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d-ID" altLang="id-ID" sz="2400">
                <a:latin typeface="Times New Roman" panose="02020603050405020304" pitchFamily="18" charset="0"/>
              </a:rPr>
              <a:t>Administrasi dan Layanan Akademik</a:t>
            </a:r>
          </a:p>
        </p:txBody>
      </p:sp>
      <p:sp>
        <p:nvSpPr>
          <p:cNvPr id="63497" name="TextBox 10"/>
          <p:cNvSpPr txBox="1">
            <a:spLocks noChangeArrowheads="1"/>
          </p:cNvSpPr>
          <p:nvPr/>
        </p:nvSpPr>
        <p:spPr bwMode="auto">
          <a:xfrm>
            <a:off x="838200" y="990600"/>
            <a:ext cx="8001000" cy="36317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id-ID" altLang="id-ID" sz="20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id-ID" altLang="id-ID" sz="24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AutoNum type="alphaUcPeriod"/>
              <a:defRPr/>
            </a:pPr>
            <a:r>
              <a:rPr lang="id-ID" altLang="id-ID" sz="1800" dirty="0">
                <a:latin typeface="Times New Roman" panose="02020603050405020304" pitchFamily="18" charset="0"/>
              </a:rPr>
              <a:t>Cuti Akademik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id-ID" altLang="id-ID" sz="1800" dirty="0">
                <a:latin typeface="Times New Roman" panose="02020603050405020304" pitchFamily="18" charset="0"/>
              </a:rPr>
              <a:t>	Mahasiswa dapat mengambil Cuti Akademik empat masa registrasi berturut-turut, setelah itu mahasiswa dianggap tidak aktif (DN).</a:t>
            </a: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id-ID" altLang="id-ID" sz="1800" dirty="0">
                <a:latin typeface="Times New Roman" panose="02020603050405020304" pitchFamily="18" charset="0"/>
              </a:rPr>
              <a:t>B.     Alih Kredit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id-ID" altLang="id-ID" sz="1800" dirty="0">
                <a:latin typeface="Times New Roman" panose="02020603050405020304" pitchFamily="18" charset="0"/>
              </a:rPr>
              <a:t>	</a:t>
            </a:r>
            <a:r>
              <a:rPr lang="en-US" sz="1800" dirty="0" err="1">
                <a:solidFill>
                  <a:srgbClr val="000000"/>
                </a:solidFill>
              </a:rPr>
              <a:t>Pengajuan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alih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kredit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dilakukan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bersamaan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dengan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admisi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dan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hanya</a:t>
            </a:r>
            <a:r>
              <a:rPr lang="en-US" sz="1800" dirty="0" smtClean="0">
                <a:solidFill>
                  <a:srgbClr val="000000"/>
                </a:solidFill>
              </a:rPr>
              <a:t> 1 kali</a:t>
            </a:r>
            <a:r>
              <a:rPr lang="id-ID" sz="1800" dirty="0" smtClean="0">
                <a:solidFill>
                  <a:srgbClr val="000000"/>
                </a:solidFill>
              </a:rPr>
              <a:t> </a:t>
            </a:r>
            <a:endParaRPr lang="id-ID" altLang="id-ID" sz="18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AutoNum type="alphaUcPeriod" startAt="3"/>
              <a:defRPr/>
            </a:pPr>
            <a:r>
              <a:rPr lang="id-ID" altLang="id-ID" sz="1800" dirty="0" smtClean="0">
                <a:latin typeface="Times New Roman" panose="02020603050405020304" pitchFamily="18" charset="0"/>
              </a:rPr>
              <a:t>Pindah U</a:t>
            </a:r>
            <a:r>
              <a:rPr lang="en-US" altLang="id-ID" sz="1800" dirty="0" smtClean="0">
                <a:latin typeface="Times New Roman" panose="02020603050405020304" pitchFamily="18" charset="0"/>
              </a:rPr>
              <a:t>T Daerah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altLang="id-ID" sz="1800" dirty="0">
                <a:latin typeface="Times New Roman" panose="02020603050405020304" pitchFamily="18" charset="0"/>
              </a:rPr>
              <a:t> </a:t>
            </a:r>
            <a:r>
              <a:rPr lang="en-US" altLang="id-ID" sz="1800" dirty="0" smtClean="0">
                <a:latin typeface="Times New Roman" panose="02020603050405020304" pitchFamily="18" charset="0"/>
              </a:rPr>
              <a:t>       </a:t>
            </a:r>
            <a:r>
              <a:rPr lang="id-ID" altLang="id-ID" sz="1800" dirty="0" smtClean="0">
                <a:latin typeface="Times New Roman" panose="02020603050405020304" pitchFamily="18" charset="0"/>
              </a:rPr>
              <a:t>Mengisi </a:t>
            </a:r>
            <a:r>
              <a:rPr lang="id-ID" altLang="id-ID" sz="1800" dirty="0">
                <a:latin typeface="Times New Roman" panose="02020603050405020304" pitchFamily="18" charset="0"/>
              </a:rPr>
              <a:t>Formulir Pindah </a:t>
            </a:r>
            <a:r>
              <a:rPr lang="id-ID" altLang="id-ID" sz="1800" dirty="0" smtClean="0">
                <a:latin typeface="Times New Roman" panose="02020603050405020304" pitchFamily="18" charset="0"/>
              </a:rPr>
              <a:t>berupa </a:t>
            </a:r>
            <a:r>
              <a:rPr lang="id-ID" altLang="id-ID" sz="1800" dirty="0">
                <a:latin typeface="Times New Roman" panose="02020603050405020304" pitchFamily="18" charset="0"/>
              </a:rPr>
              <a:t>Perubahan Data Pribadi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id-ID" altLang="id-ID" sz="1800" dirty="0">
                <a:latin typeface="Times New Roman" panose="02020603050405020304" pitchFamily="18" charset="0"/>
              </a:rPr>
              <a:t>D.    Perubahan Data Pribadi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id-ID" altLang="id-ID" sz="1800" dirty="0">
                <a:latin typeface="Times New Roman" panose="02020603050405020304" pitchFamily="18" charset="0"/>
              </a:rPr>
              <a:t>        Mengisi Formulir Perubahan Data Pribadi </a:t>
            </a:r>
          </a:p>
          <a:p>
            <a:pPr eaLnBrk="1" hangingPunct="1">
              <a:spcBef>
                <a:spcPct val="0"/>
              </a:spcBef>
              <a:buFontTx/>
              <a:buAutoNum type="alphaUcPeriod"/>
              <a:defRPr/>
            </a:pPr>
            <a:endParaRPr lang="id-ID" altLang="id-ID" sz="24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8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E:\Direktur Files 2010 - on\foto-mhsPP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38738" y="1192213"/>
            <a:ext cx="3568700" cy="5164137"/>
          </a:xfrm>
        </p:spPr>
      </p:pic>
      <p:sp>
        <p:nvSpPr>
          <p:cNvPr id="66563" name="Slide Number Placeholder 2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12A11D2-5113-4E57-906A-3B2DC1051D75}" type="slidenum">
              <a:rPr lang="en-US" altLang="id-ID" sz="1200" smtClean="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id-ID" sz="1200" smtClean="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7" name="Picture 6" descr="BA_C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3838575"/>
            <a:ext cx="63500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7" descr="BA_kas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138" y="4679950"/>
            <a:ext cx="6477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8" descr="BA_modu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5594350"/>
            <a:ext cx="6477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9" descr="mhs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38" y="5594350"/>
            <a:ext cx="923925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10" descr="Copy of learningma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938" y="3841750"/>
            <a:ext cx="2033587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11" descr="mhs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738" y="5594350"/>
            <a:ext cx="69215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12" descr="re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738" y="4603750"/>
            <a:ext cx="693737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13" descr="Post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4603750"/>
            <a:ext cx="6477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14" descr="re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138" y="5289550"/>
            <a:ext cx="64770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15" descr="mhs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138" y="3841750"/>
            <a:ext cx="64135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63538" y="3765550"/>
            <a:ext cx="4572000" cy="2590800"/>
            <a:chOff x="144" y="384"/>
            <a:chExt cx="4800" cy="2688"/>
          </a:xfrm>
        </p:grpSpPr>
        <p:sp>
          <p:nvSpPr>
            <p:cNvPr id="66577" name="Line 17"/>
            <p:cNvSpPr>
              <a:spLocks noChangeShapeType="1"/>
            </p:cNvSpPr>
            <p:nvPr/>
          </p:nvSpPr>
          <p:spPr bwMode="auto">
            <a:xfrm>
              <a:off x="144" y="384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66578" name="Line 18"/>
            <p:cNvSpPr>
              <a:spLocks noChangeShapeType="1"/>
            </p:cNvSpPr>
            <p:nvPr/>
          </p:nvSpPr>
          <p:spPr bwMode="auto">
            <a:xfrm>
              <a:off x="144" y="384"/>
              <a:ext cx="0" cy="2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66579" name="Line 19"/>
            <p:cNvSpPr>
              <a:spLocks noChangeShapeType="1"/>
            </p:cNvSpPr>
            <p:nvPr/>
          </p:nvSpPr>
          <p:spPr bwMode="auto">
            <a:xfrm>
              <a:off x="144" y="2976"/>
              <a:ext cx="25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66580" name="Line 20"/>
            <p:cNvSpPr>
              <a:spLocks noChangeShapeType="1"/>
            </p:cNvSpPr>
            <p:nvPr/>
          </p:nvSpPr>
          <p:spPr bwMode="auto">
            <a:xfrm flipV="1">
              <a:off x="2736" y="1296"/>
              <a:ext cx="0" cy="1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66581" name="Line 21"/>
            <p:cNvSpPr>
              <a:spLocks noChangeShapeType="1"/>
            </p:cNvSpPr>
            <p:nvPr/>
          </p:nvSpPr>
          <p:spPr bwMode="auto">
            <a:xfrm>
              <a:off x="2736" y="1296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66582" name="Line 22"/>
            <p:cNvSpPr>
              <a:spLocks noChangeShapeType="1"/>
            </p:cNvSpPr>
            <p:nvPr/>
          </p:nvSpPr>
          <p:spPr bwMode="auto">
            <a:xfrm>
              <a:off x="3312" y="1296"/>
              <a:ext cx="0" cy="17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66583" name="Line 23"/>
            <p:cNvSpPr>
              <a:spLocks noChangeShapeType="1"/>
            </p:cNvSpPr>
            <p:nvPr/>
          </p:nvSpPr>
          <p:spPr bwMode="auto">
            <a:xfrm>
              <a:off x="3312" y="3072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66584" name="Line 24"/>
            <p:cNvSpPr>
              <a:spLocks noChangeShapeType="1"/>
            </p:cNvSpPr>
            <p:nvPr/>
          </p:nvSpPr>
          <p:spPr bwMode="auto">
            <a:xfrm flipV="1">
              <a:off x="4224" y="1296"/>
              <a:ext cx="0" cy="17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66585" name="Line 25"/>
            <p:cNvSpPr>
              <a:spLocks noChangeShapeType="1"/>
            </p:cNvSpPr>
            <p:nvPr/>
          </p:nvSpPr>
          <p:spPr bwMode="auto">
            <a:xfrm>
              <a:off x="4224" y="1296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66586" name="Line 26"/>
            <p:cNvSpPr>
              <a:spLocks noChangeShapeType="1"/>
            </p:cNvSpPr>
            <p:nvPr/>
          </p:nvSpPr>
          <p:spPr bwMode="auto">
            <a:xfrm flipV="1">
              <a:off x="4944" y="384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66587" name="Line 27"/>
            <p:cNvSpPr>
              <a:spLocks noChangeShapeType="1"/>
            </p:cNvSpPr>
            <p:nvPr/>
          </p:nvSpPr>
          <p:spPr bwMode="auto">
            <a:xfrm>
              <a:off x="1008" y="384"/>
              <a:ext cx="0" cy="17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66588" name="Line 28"/>
            <p:cNvSpPr>
              <a:spLocks noChangeShapeType="1"/>
            </p:cNvSpPr>
            <p:nvPr/>
          </p:nvSpPr>
          <p:spPr bwMode="auto">
            <a:xfrm>
              <a:off x="1008" y="2160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66589" name="Line 29"/>
            <p:cNvSpPr>
              <a:spLocks noChangeShapeType="1"/>
            </p:cNvSpPr>
            <p:nvPr/>
          </p:nvSpPr>
          <p:spPr bwMode="auto">
            <a:xfrm flipV="1">
              <a:off x="1872" y="384"/>
              <a:ext cx="0" cy="17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66590" name="Line 30"/>
            <p:cNvSpPr>
              <a:spLocks noChangeShapeType="1"/>
            </p:cNvSpPr>
            <p:nvPr/>
          </p:nvSpPr>
          <p:spPr bwMode="auto">
            <a:xfrm>
              <a:off x="1872" y="384"/>
              <a:ext cx="30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66575" name="TextBox 8"/>
          <p:cNvSpPr txBox="1">
            <a:spLocks noChangeArrowheads="1"/>
          </p:cNvSpPr>
          <p:nvPr/>
        </p:nvSpPr>
        <p:spPr bwMode="auto">
          <a:xfrm>
            <a:off x="215900" y="287338"/>
            <a:ext cx="84709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d-ID" altLang="id-ID" sz="2400">
                <a:solidFill>
                  <a:srgbClr val="FF0000"/>
                </a:solidFill>
                <a:latin typeface="Times New Roman" panose="02020603050405020304" pitchFamily="18" charset="0"/>
              </a:rPr>
              <a:t>Sukses Selalu dan Semangat kepada calon Sarjana bersama Universitas Terbuka !!!</a:t>
            </a:r>
          </a:p>
        </p:txBody>
      </p:sp>
      <p:sp>
        <p:nvSpPr>
          <p:cNvPr id="66576" name="TextBox 2"/>
          <p:cNvSpPr txBox="1">
            <a:spLocks noChangeArrowheads="1"/>
          </p:cNvSpPr>
          <p:nvPr/>
        </p:nvSpPr>
        <p:spPr bwMode="auto">
          <a:xfrm>
            <a:off x="401638" y="1192213"/>
            <a:ext cx="45053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id-ID" altLang="id-ID" sz="2400">
                <a:latin typeface="Times New Roman" panose="02020603050405020304" pitchFamily="18" charset="0"/>
                <a:hlinkClick r:id="rId14"/>
              </a:rPr>
              <a:t>www.ut.ac.id</a:t>
            </a:r>
            <a:r>
              <a:rPr lang="id-ID" altLang="id-ID" sz="2400">
                <a:latin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id-ID" altLang="id-ID" sz="2400">
                <a:latin typeface="Times New Roman" panose="02020603050405020304" pitchFamily="18" charset="0"/>
                <a:hlinkClick r:id="rId15"/>
              </a:rPr>
              <a:t>www.</a:t>
            </a:r>
            <a:r>
              <a:rPr lang="en-US" altLang="id-ID" sz="2400">
                <a:latin typeface="Times New Roman" panose="02020603050405020304" pitchFamily="18" charset="0"/>
                <a:hlinkClick r:id="rId15"/>
              </a:rPr>
              <a:t>palangkaraya</a:t>
            </a:r>
            <a:r>
              <a:rPr lang="id-ID" altLang="id-ID" sz="2400">
                <a:latin typeface="Times New Roman" panose="02020603050405020304" pitchFamily="18" charset="0"/>
                <a:hlinkClick r:id="rId15"/>
              </a:rPr>
              <a:t>.ut.ac.id</a:t>
            </a:r>
            <a:endParaRPr lang="id-ID" altLang="id-ID" sz="24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d-ID" altLang="id-ID" sz="2400">
                <a:latin typeface="Times New Roman" panose="02020603050405020304" pitchFamily="18" charset="0"/>
                <a:hlinkClick r:id="rId16"/>
              </a:rPr>
              <a:t>ut-</a:t>
            </a:r>
            <a:r>
              <a:rPr lang="en-US" altLang="id-ID" sz="2400">
                <a:latin typeface="Times New Roman" panose="02020603050405020304" pitchFamily="18" charset="0"/>
                <a:hlinkClick r:id="rId16"/>
              </a:rPr>
              <a:t>palangkaraya</a:t>
            </a:r>
            <a:r>
              <a:rPr lang="id-ID" altLang="id-ID" sz="2400">
                <a:latin typeface="Times New Roman" panose="02020603050405020304" pitchFamily="18" charset="0"/>
                <a:hlinkClick r:id="rId16"/>
              </a:rPr>
              <a:t>@ecampus.ut.ac.id</a:t>
            </a:r>
            <a:endParaRPr lang="id-ID" altLang="id-ID" sz="24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d-ID" altLang="id-ID" sz="2400">
                <a:solidFill>
                  <a:srgbClr val="660033"/>
                </a:solidFill>
                <a:latin typeface="Times New Roman" panose="02020603050405020304" pitchFamily="18" charset="0"/>
              </a:rPr>
              <a:t>IG : </a:t>
            </a:r>
            <a:r>
              <a:rPr lang="en-US" altLang="id-ID" sz="2400">
                <a:solidFill>
                  <a:srgbClr val="660033"/>
                </a:solidFill>
                <a:latin typeface="Times New Roman" panose="02020603050405020304" pitchFamily="18" charset="0"/>
              </a:rPr>
              <a:t>utpalangkaraya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d-ID" sz="2400">
                <a:solidFill>
                  <a:srgbClr val="660033"/>
                </a:solidFill>
                <a:latin typeface="Times New Roman" panose="02020603050405020304" pitchFamily="18" charset="0"/>
              </a:rPr>
              <a:t>FB : UT Palangkaraya</a:t>
            </a:r>
            <a:endParaRPr lang="id-ID" altLang="id-ID" sz="2400">
              <a:solidFill>
                <a:srgbClr val="660033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d-ID" altLang="id-ID" sz="2400">
                <a:solidFill>
                  <a:srgbClr val="660033"/>
                </a:solidFill>
                <a:latin typeface="Times New Roman" panose="02020603050405020304" pitchFamily="18" charset="0"/>
              </a:rPr>
              <a:t>WA : </a:t>
            </a:r>
            <a:r>
              <a:rPr lang="en-US" altLang="id-ID" sz="2400">
                <a:solidFill>
                  <a:srgbClr val="660033"/>
                </a:solidFill>
                <a:latin typeface="Times New Roman" panose="02020603050405020304" pitchFamily="18" charset="0"/>
              </a:rPr>
              <a:t>08115214848</a:t>
            </a:r>
            <a:endParaRPr lang="id-ID" altLang="id-ID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6" descr="Picture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B4E407E-A1F2-406E-A1EE-DE0CC8B4FD57}" type="slidenum">
              <a:rPr lang="en-US" altLang="id-ID" sz="1200" smtClean="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id-ID" sz="1200" smtClean="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789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5352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347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 bwMode="auto">
          <a:xfrm>
            <a:off x="6096000" y="76200"/>
            <a:ext cx="2608263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3698" tIns="33698" rIns="33698" bIns="3369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+mj-lt"/>
                <a:ea typeface="+mj-ea"/>
                <a:cs typeface="ヒラギノ角ゴ ProN W3"/>
                <a:sym typeface="Gill San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cs typeface="ヒラギノ角ゴ ProN W3"/>
                <a:sym typeface="Gill San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cs typeface="ヒラギノ角ゴ ProN W3"/>
                <a:sym typeface="Gill San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cs typeface="ヒラギノ角ゴ ProN W3"/>
                <a:sym typeface="Gill San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cs typeface="ヒラギノ角ゴ ProN W3"/>
                <a:sym typeface="Gill San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sym typeface="Gill Sans" pitchFamily="3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sym typeface="Gill Sans" pitchFamily="3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sym typeface="Gill Sans" pitchFamily="3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sym typeface="Gill Sans" pitchFamily="32" charset="0"/>
              </a:defRPr>
            </a:lvl9pPr>
          </a:lstStyle>
          <a:p>
            <a:pPr algn="r">
              <a:defRPr/>
            </a:pPr>
            <a:r>
              <a:rPr lang="en-US" sz="2250" b="1" kern="0" dirty="0" err="1">
                <a:solidFill>
                  <a:srgbClr val="0000FF"/>
                </a:solidFill>
              </a:rPr>
              <a:t>Skema</a:t>
            </a:r>
            <a:r>
              <a:rPr lang="en-US" sz="2250" b="1" kern="0" dirty="0">
                <a:solidFill>
                  <a:srgbClr val="0000FF"/>
                </a:solidFill>
              </a:rPr>
              <a:t> </a:t>
            </a:r>
            <a:r>
              <a:rPr lang="en-US" sz="2250" b="1" kern="0" dirty="0" err="1">
                <a:solidFill>
                  <a:srgbClr val="0000FF"/>
                </a:solidFill>
              </a:rPr>
              <a:t>Layanan</a:t>
            </a:r>
            <a:r>
              <a:rPr lang="en-US" sz="2250" b="1" kern="0" dirty="0">
                <a:solidFill>
                  <a:srgbClr val="0000FF"/>
                </a:solidFill>
              </a:rPr>
              <a:t> UAS</a:t>
            </a:r>
          </a:p>
        </p:txBody>
      </p:sp>
      <p:pic>
        <p:nvPicPr>
          <p:cNvPr id="38915" name="Graphic 4" descr="Classroom with solid fill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1352550"/>
            <a:ext cx="1163637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Graphic 6" descr="Programmer female with solid fil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3024188"/>
            <a:ext cx="1163637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Graphic 8" descr="Clipboard Partially Checked with solid fill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4948238"/>
            <a:ext cx="1163637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85950" y="962025"/>
            <a:ext cx="6400800" cy="1876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800" dirty="0" err="1">
                <a:solidFill>
                  <a:schemeClr val="tx1"/>
                </a:solidFill>
              </a:rPr>
              <a:t>Bentuk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ujian</a:t>
            </a:r>
            <a:r>
              <a:rPr lang="en-US" sz="1800" dirty="0">
                <a:solidFill>
                  <a:schemeClr val="tx1"/>
                </a:solidFill>
              </a:rPr>
              <a:t>: </a:t>
            </a:r>
            <a:r>
              <a:rPr lang="en-US" sz="1800" dirty="0" err="1">
                <a:solidFill>
                  <a:schemeClr val="tx1"/>
                </a:solidFill>
              </a:rPr>
              <a:t>Pilihan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ganda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endParaRPr lang="id-ID" sz="18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800" dirty="0" err="1">
                <a:solidFill>
                  <a:schemeClr val="tx1"/>
                </a:solidFill>
              </a:rPr>
              <a:t>Dilaksanakan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selama</a:t>
            </a:r>
            <a:r>
              <a:rPr lang="en-US" sz="1800" dirty="0">
                <a:solidFill>
                  <a:schemeClr val="tx1"/>
                </a:solidFill>
              </a:rPr>
              <a:t> 1 (</a:t>
            </a:r>
            <a:r>
              <a:rPr lang="en-US" sz="1800" dirty="0" err="1">
                <a:solidFill>
                  <a:schemeClr val="tx1"/>
                </a:solidFill>
              </a:rPr>
              <a:t>satu</a:t>
            </a:r>
            <a:r>
              <a:rPr lang="en-US" sz="1800" dirty="0">
                <a:solidFill>
                  <a:schemeClr val="tx1"/>
                </a:solidFill>
              </a:rPr>
              <a:t>) </a:t>
            </a:r>
            <a:r>
              <a:rPr lang="en-US" sz="1800" dirty="0" err="1">
                <a:solidFill>
                  <a:schemeClr val="tx1"/>
                </a:solidFill>
              </a:rPr>
              <a:t>hari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ujian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dengan</a:t>
            </a:r>
            <a:r>
              <a:rPr lang="en-US" sz="1800" dirty="0">
                <a:solidFill>
                  <a:schemeClr val="tx1"/>
                </a:solidFill>
              </a:rPr>
              <a:t> 5 (lima) jam/</a:t>
            </a:r>
            <a:r>
              <a:rPr lang="en-US" sz="1800" dirty="0" err="1">
                <a:solidFill>
                  <a:schemeClr val="tx1"/>
                </a:solidFill>
              </a:rPr>
              <a:t>waktu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ujian</a:t>
            </a:r>
            <a:r>
              <a:rPr lang="en-US" sz="1800" dirty="0">
                <a:solidFill>
                  <a:schemeClr val="tx1"/>
                </a:solidFill>
              </a:rPr>
              <a:t> (90 </a:t>
            </a:r>
            <a:r>
              <a:rPr lang="en-US" sz="1800" dirty="0" err="1">
                <a:solidFill>
                  <a:schemeClr val="tx1"/>
                </a:solidFill>
              </a:rPr>
              <a:t>menit</a:t>
            </a:r>
            <a:r>
              <a:rPr lang="en-US" sz="1800" dirty="0">
                <a:solidFill>
                  <a:schemeClr val="tx1"/>
                </a:solidFill>
              </a:rPr>
              <a:t>).</a:t>
            </a:r>
            <a:r>
              <a:rPr lang="id-ID" sz="1800" dirty="0">
                <a:solidFill>
                  <a:schemeClr val="tx1"/>
                </a:solidFill>
              </a:rPr>
              <a:t> </a:t>
            </a:r>
            <a:r>
              <a:rPr lang="id-ID" sz="1800" b="1" dirty="0">
                <a:solidFill>
                  <a:schemeClr val="tx1"/>
                </a:solidFill>
              </a:rPr>
              <a:t>Waktu &amp; lokasi tidak dapat diubah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800" dirty="0" err="1">
                <a:solidFill>
                  <a:schemeClr val="tx1"/>
                </a:solidFill>
              </a:rPr>
              <a:t>Diselenggarakan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dengan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tetap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menerapkan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Protokol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Kesehatan</a:t>
            </a:r>
            <a:r>
              <a:rPr lang="en-US" sz="1800" dirty="0">
                <a:solidFill>
                  <a:schemeClr val="tx1"/>
                </a:solidFill>
              </a:rPr>
              <a:t>.</a:t>
            </a:r>
            <a:endParaRPr lang="id-ID" sz="18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</a:rPr>
              <a:t>UTM </a:t>
            </a:r>
            <a:r>
              <a:rPr lang="en-US" sz="1800" dirty="0" err="1">
                <a:solidFill>
                  <a:schemeClr val="tx1"/>
                </a:solidFill>
              </a:rPr>
              <a:t>hanya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untuk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mahasiswa</a:t>
            </a:r>
            <a:r>
              <a:rPr lang="en-US" sz="1800" dirty="0">
                <a:solidFill>
                  <a:schemeClr val="tx1"/>
                </a:solidFill>
              </a:rPr>
              <a:t> di </a:t>
            </a:r>
            <a:r>
              <a:rPr lang="en-US" sz="1800" dirty="0" err="1">
                <a:solidFill>
                  <a:schemeClr val="tx1"/>
                </a:solidFill>
              </a:rPr>
              <a:t>dalam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negeri</a:t>
            </a:r>
            <a:endParaRPr lang="id-ID" sz="18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514600" y="627063"/>
            <a:ext cx="5105400" cy="36195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b="1" dirty="0" err="1"/>
              <a:t>Ujian</a:t>
            </a:r>
            <a:r>
              <a:rPr lang="en-GB" b="1" dirty="0"/>
              <a:t> </a:t>
            </a:r>
            <a:r>
              <a:rPr lang="en-GB" b="1" dirty="0" err="1"/>
              <a:t>Tatap</a:t>
            </a:r>
            <a:r>
              <a:rPr lang="en-GB" b="1" dirty="0"/>
              <a:t> </a:t>
            </a:r>
            <a:r>
              <a:rPr lang="en-GB" b="1" dirty="0" err="1"/>
              <a:t>Muka</a:t>
            </a:r>
            <a:r>
              <a:rPr lang="en-GB" b="1" dirty="0"/>
              <a:t> (UTM)</a:t>
            </a:r>
            <a:endParaRPr lang="id-ID" b="1" dirty="0"/>
          </a:p>
        </p:txBody>
      </p:sp>
      <p:sp>
        <p:nvSpPr>
          <p:cNvPr id="11" name="Rectangle 10"/>
          <p:cNvSpPr/>
          <p:nvPr/>
        </p:nvSpPr>
        <p:spPr>
          <a:xfrm>
            <a:off x="1882775" y="5226050"/>
            <a:ext cx="6400800" cy="11747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400" b="1" dirty="0"/>
          </a:p>
          <a:p>
            <a:pPr>
              <a:defRPr/>
            </a:pPr>
            <a:endParaRPr lang="en-US" sz="1400" b="1" dirty="0"/>
          </a:p>
        </p:txBody>
      </p:sp>
      <p:sp>
        <p:nvSpPr>
          <p:cNvPr id="13" name="Rectangle 12"/>
          <p:cNvSpPr/>
          <p:nvPr/>
        </p:nvSpPr>
        <p:spPr>
          <a:xfrm>
            <a:off x="1887538" y="3159125"/>
            <a:ext cx="6400800" cy="18367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400" b="1" dirty="0"/>
          </a:p>
          <a:p>
            <a:pPr>
              <a:defRPr/>
            </a:pPr>
            <a:endParaRPr lang="en-US" sz="1400" b="1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800" b="1" dirty="0">
                <a:solidFill>
                  <a:schemeClr val="tx1"/>
                </a:solidFill>
              </a:rPr>
              <a:t>UO Mata </a:t>
            </a:r>
            <a:r>
              <a:rPr lang="en-US" sz="1800" b="1" dirty="0" err="1">
                <a:solidFill>
                  <a:schemeClr val="tx1"/>
                </a:solidFill>
              </a:rPr>
              <a:t>Kuliah</a:t>
            </a:r>
            <a:endParaRPr lang="id-ID" sz="1800" b="1" dirty="0">
              <a:solidFill>
                <a:schemeClr val="tx1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v"/>
              <a:defRPr/>
            </a:pPr>
            <a:r>
              <a:rPr lang="en-GB" sz="1800" dirty="0">
                <a:solidFill>
                  <a:schemeClr val="tx1"/>
                </a:solidFill>
              </a:rPr>
              <a:t>MK </a:t>
            </a:r>
            <a:r>
              <a:rPr lang="en-GB" sz="1800" dirty="0" err="1">
                <a:solidFill>
                  <a:schemeClr val="tx1"/>
                </a:solidFill>
              </a:rPr>
              <a:t>tawar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uji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tertentu</a:t>
            </a:r>
            <a:endParaRPr lang="id-ID" sz="1800" dirty="0">
              <a:solidFill>
                <a:schemeClr val="tx1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v"/>
              <a:defRPr/>
            </a:pPr>
            <a:r>
              <a:rPr lang="en-US" sz="1800" dirty="0" err="1">
                <a:solidFill>
                  <a:schemeClr val="tx1"/>
                </a:solidFill>
              </a:rPr>
              <a:t>Berupa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tes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pilihan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ganda</a:t>
            </a:r>
            <a:r>
              <a:rPr lang="en-US" sz="1800" dirty="0" smtClean="0">
                <a:solidFill>
                  <a:schemeClr val="tx1"/>
                </a:solidFill>
              </a:rPr>
              <a:t> &amp; </a:t>
            </a:r>
            <a:r>
              <a:rPr lang="en-US" sz="1800" dirty="0" err="1" smtClean="0">
                <a:solidFill>
                  <a:schemeClr val="tx1"/>
                </a:solidFill>
              </a:rPr>
              <a:t>uraian</a:t>
            </a:r>
            <a:r>
              <a:rPr lang="en-US" sz="1800" dirty="0" smtClean="0">
                <a:solidFill>
                  <a:schemeClr val="tx1"/>
                </a:solidFill>
              </a:rPr>
              <a:t> (Essay)</a:t>
            </a:r>
            <a:endParaRPr lang="id-ID" sz="18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800" b="1" dirty="0">
                <a:solidFill>
                  <a:schemeClr val="tx1"/>
                </a:solidFill>
              </a:rPr>
              <a:t>UO TAP</a:t>
            </a:r>
            <a:endParaRPr lang="id-ID" sz="1800" dirty="0">
              <a:solidFill>
                <a:schemeClr val="tx1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v"/>
              <a:defRPr/>
            </a:pPr>
            <a:r>
              <a:rPr lang="en-US" sz="1800" dirty="0" err="1">
                <a:solidFill>
                  <a:schemeClr val="tx1"/>
                </a:solidFill>
              </a:rPr>
              <a:t>Semua</a:t>
            </a:r>
            <a:r>
              <a:rPr lang="en-US" sz="1800" dirty="0">
                <a:solidFill>
                  <a:schemeClr val="tx1"/>
                </a:solidFill>
              </a:rPr>
              <a:t> MK TAP</a:t>
            </a:r>
            <a:endParaRPr lang="id-ID" sz="1800" dirty="0">
              <a:solidFill>
                <a:schemeClr val="tx1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v"/>
              <a:defRPr/>
            </a:pPr>
            <a:r>
              <a:rPr lang="en-GB" sz="1800" dirty="0" err="1">
                <a:solidFill>
                  <a:schemeClr val="tx1"/>
                </a:solidFill>
              </a:rPr>
              <a:t>Berupa</a:t>
            </a:r>
            <a:r>
              <a:rPr lang="en-GB" sz="1800" dirty="0">
                <a:solidFill>
                  <a:schemeClr val="tx1"/>
                </a:solidFill>
              </a:rPr>
              <a:t> t</a:t>
            </a:r>
            <a:r>
              <a:rPr lang="id-ID" sz="1800" dirty="0">
                <a:solidFill>
                  <a:schemeClr val="tx1"/>
                </a:solidFill>
              </a:rPr>
              <a:t>es </a:t>
            </a:r>
            <a:r>
              <a:rPr lang="en-GB" sz="1800" dirty="0" err="1" smtClean="0">
                <a:solidFill>
                  <a:schemeClr val="tx1"/>
                </a:solidFill>
              </a:rPr>
              <a:t>uraian</a:t>
            </a:r>
            <a:r>
              <a:rPr lang="en-US" sz="1800" dirty="0" smtClean="0">
                <a:solidFill>
                  <a:schemeClr val="tx1"/>
                </a:solidFill>
              </a:rPr>
              <a:t>/Essay</a:t>
            </a:r>
            <a:endParaRPr lang="id-ID" sz="18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4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520950" y="5156200"/>
            <a:ext cx="5149850" cy="36195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ID" b="1" dirty="0"/>
              <a:t>UAS Take Home Exam (UAS THE)</a:t>
            </a:r>
            <a:endParaRPr lang="id-ID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2533650" y="2851150"/>
            <a:ext cx="5105400" cy="3619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ID" b="1" dirty="0" err="1"/>
              <a:t>Ujian</a:t>
            </a:r>
            <a:r>
              <a:rPr lang="en-ID" b="1" dirty="0"/>
              <a:t> Online (UO)</a:t>
            </a:r>
            <a:r>
              <a:rPr lang="id-ID" b="1" dirty="0"/>
              <a:t> </a:t>
            </a:r>
            <a:r>
              <a:rPr lang="id-ID" dirty="0">
                <a:solidFill>
                  <a:schemeClr val="tx1"/>
                </a:solidFill>
              </a:rPr>
              <a:t>di lokasi tertentu</a:t>
            </a:r>
            <a:endParaRPr lang="id-ID" b="1" dirty="0"/>
          </a:p>
        </p:txBody>
      </p:sp>
      <p:sp>
        <p:nvSpPr>
          <p:cNvPr id="16" name="Rectangle 15"/>
          <p:cNvSpPr/>
          <p:nvPr/>
        </p:nvSpPr>
        <p:spPr>
          <a:xfrm>
            <a:off x="2057400" y="5530850"/>
            <a:ext cx="53340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800" dirty="0" err="1">
                <a:latin typeface="+mn-lt"/>
              </a:rPr>
              <a:t>Semua</a:t>
            </a:r>
            <a:r>
              <a:rPr lang="en-GB" sz="1800" dirty="0">
                <a:latin typeface="+mn-lt"/>
              </a:rPr>
              <a:t> MK </a:t>
            </a:r>
            <a:r>
              <a:rPr lang="en-GB" sz="1800" dirty="0" err="1">
                <a:latin typeface="+mn-lt"/>
              </a:rPr>
              <a:t>tawar</a:t>
            </a:r>
            <a:r>
              <a:rPr lang="en-GB" sz="1800" dirty="0">
                <a:latin typeface="+mn-lt"/>
              </a:rPr>
              <a:t> </a:t>
            </a:r>
            <a:r>
              <a:rPr lang="en-GB" sz="1800" dirty="0" err="1">
                <a:latin typeface="+mn-lt"/>
              </a:rPr>
              <a:t>uji</a:t>
            </a:r>
            <a:r>
              <a:rPr lang="en-GB" sz="1800" dirty="0">
                <a:latin typeface="+mn-lt"/>
              </a:rPr>
              <a:t> (</a:t>
            </a:r>
            <a:r>
              <a:rPr lang="en-GB" sz="1800" dirty="0" err="1">
                <a:latin typeface="+mn-lt"/>
              </a:rPr>
              <a:t>kecuali</a:t>
            </a:r>
            <a:r>
              <a:rPr lang="en-GB" sz="1800" dirty="0">
                <a:latin typeface="+mn-lt"/>
              </a:rPr>
              <a:t> UO MK &amp; UO TAP)</a:t>
            </a:r>
            <a:endParaRPr lang="id-ID" sz="18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800" dirty="0" err="1">
                <a:latin typeface="+mn-lt"/>
              </a:rPr>
              <a:t>Berupa</a:t>
            </a:r>
            <a:r>
              <a:rPr lang="en-GB" sz="1800" dirty="0">
                <a:latin typeface="+mn-lt"/>
              </a:rPr>
              <a:t> t</a:t>
            </a:r>
            <a:r>
              <a:rPr lang="id-ID" sz="1800" dirty="0">
                <a:latin typeface="+mn-lt"/>
              </a:rPr>
              <a:t>es </a:t>
            </a:r>
            <a:r>
              <a:rPr lang="en-GB" sz="1800" dirty="0" err="1">
                <a:latin typeface="+mn-lt"/>
              </a:rPr>
              <a:t>uraian</a:t>
            </a:r>
            <a:r>
              <a:rPr lang="id-ID" sz="1800" dirty="0">
                <a:latin typeface="+mn-lt"/>
              </a:rPr>
              <a:t>,</a:t>
            </a:r>
            <a:r>
              <a:rPr lang="en-GB" sz="1800" dirty="0">
                <a:latin typeface="+mn-lt"/>
              </a:rPr>
              <a:t> </a:t>
            </a:r>
            <a:r>
              <a:rPr lang="en-GB" sz="1800" dirty="0" err="1">
                <a:latin typeface="+mn-lt"/>
              </a:rPr>
              <a:t>tugas</a:t>
            </a:r>
            <a:r>
              <a:rPr lang="en-GB" sz="1800" dirty="0">
                <a:latin typeface="+mn-lt"/>
              </a:rPr>
              <a:t>, </a:t>
            </a:r>
            <a:r>
              <a:rPr lang="en-GB" sz="1800" dirty="0" err="1">
                <a:latin typeface="+mn-lt"/>
              </a:rPr>
              <a:t>projek</a:t>
            </a:r>
            <a:endParaRPr lang="id-ID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190853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amrin-btm@ut.ac.id == 0812 700 29 007</a:t>
            </a:r>
          </a:p>
        </p:txBody>
      </p:sp>
      <p:sp>
        <p:nvSpPr>
          <p:cNvPr id="3994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F18D12F-D185-4755-BD76-58C8E74FDD1C}" type="slidenum">
              <a:rPr lang="en-US" altLang="id-ID" sz="1200" smtClean="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id-ID" sz="1200" smtClean="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9941" name="Picture 6" descr="Picture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7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24000" y="381000"/>
            <a:ext cx="73914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id-ID" altLang="id-ID" sz="2400" b="1" dirty="0">
                <a:latin typeface="Times New Roman" panose="02020603050405020304" pitchFamily="18" charset="0"/>
              </a:rPr>
              <a:t>Contoh </a:t>
            </a:r>
            <a:r>
              <a:rPr lang="en-US" altLang="id-ID" sz="2400" b="1" dirty="0" err="1">
                <a:latin typeface="Times New Roman" panose="02020603050405020304" pitchFamily="18" charset="0"/>
              </a:rPr>
              <a:t>Lokasi</a:t>
            </a:r>
            <a:r>
              <a:rPr lang="en-US" altLang="id-ID" sz="2400" b="1" dirty="0">
                <a:latin typeface="Times New Roman" panose="02020603050405020304" pitchFamily="18" charset="0"/>
              </a:rPr>
              <a:t> </a:t>
            </a:r>
            <a:r>
              <a:rPr lang="en-US" altLang="id-ID" sz="2400" b="1" dirty="0" err="1">
                <a:latin typeface="Times New Roman" panose="02020603050405020304" pitchFamily="18" charset="0"/>
              </a:rPr>
              <a:t>Ujian</a:t>
            </a:r>
            <a:r>
              <a:rPr lang="en-US" altLang="id-ID" sz="2400" b="1" dirty="0">
                <a:latin typeface="Times New Roman" panose="02020603050405020304" pitchFamily="18" charset="0"/>
              </a:rPr>
              <a:t> </a:t>
            </a:r>
            <a:r>
              <a:rPr lang="en-US" altLang="id-ID" sz="2400" b="1" dirty="0" err="1" smtClean="0">
                <a:latin typeface="Times New Roman" panose="02020603050405020304" pitchFamily="18" charset="0"/>
              </a:rPr>
              <a:t>Tatap</a:t>
            </a:r>
            <a:r>
              <a:rPr lang="en-US" altLang="id-ID" sz="2400" b="1" dirty="0">
                <a:latin typeface="Times New Roman" panose="02020603050405020304" pitchFamily="18" charset="0"/>
              </a:rPr>
              <a:t> </a:t>
            </a:r>
            <a:r>
              <a:rPr lang="en-US" altLang="id-ID" sz="2400" b="1" dirty="0" err="1" smtClean="0">
                <a:latin typeface="Times New Roman" panose="02020603050405020304" pitchFamily="18" charset="0"/>
              </a:rPr>
              <a:t>Muka</a:t>
            </a:r>
            <a:r>
              <a:rPr lang="en-US" altLang="id-ID" sz="2400" b="1" dirty="0">
                <a:latin typeface="Times New Roman" panose="02020603050405020304" pitchFamily="18" charset="0"/>
              </a:rPr>
              <a:t> </a:t>
            </a:r>
            <a:r>
              <a:rPr lang="en-US" altLang="id-ID" sz="2400" b="1" dirty="0" smtClean="0">
                <a:latin typeface="Times New Roman" panose="02020603050405020304" pitchFamily="18" charset="0"/>
              </a:rPr>
              <a:t>(UTM)</a:t>
            </a:r>
            <a:r>
              <a:rPr lang="en-US" altLang="id-ID" sz="2400" dirty="0" smtClean="0">
                <a:latin typeface="Times New Roman" panose="02020603050405020304" pitchFamily="18" charset="0"/>
              </a:rPr>
              <a:t> </a:t>
            </a:r>
            <a:r>
              <a:rPr lang="id-ID" altLang="id-ID" sz="2400" dirty="0" smtClean="0">
                <a:latin typeface="Times New Roman" panose="02020603050405020304" pitchFamily="18" charset="0"/>
              </a:rPr>
              <a:t>di</a:t>
            </a:r>
            <a:r>
              <a:rPr lang="en-US" altLang="id-ID" sz="2400" dirty="0" smtClean="0">
                <a:latin typeface="Times New Roman" panose="02020603050405020304" pitchFamily="18" charset="0"/>
              </a:rPr>
              <a:t> </a:t>
            </a:r>
            <a:r>
              <a:rPr lang="en-US" altLang="id-ID" sz="2400" dirty="0" err="1">
                <a:latin typeface="Times New Roman" panose="02020603050405020304" pitchFamily="18" charset="0"/>
              </a:rPr>
              <a:t>Kabupaten</a:t>
            </a:r>
            <a:r>
              <a:rPr lang="en-US" altLang="id-ID" sz="2400" dirty="0">
                <a:latin typeface="Times New Roman" panose="02020603050405020304" pitchFamily="18" charset="0"/>
              </a:rPr>
              <a:t> </a:t>
            </a:r>
            <a:r>
              <a:rPr lang="en-US" altLang="id-ID" sz="2400" dirty="0" err="1">
                <a:latin typeface="Times New Roman" panose="02020603050405020304" pitchFamily="18" charset="0"/>
              </a:rPr>
              <a:t>yaitu</a:t>
            </a:r>
            <a:r>
              <a:rPr lang="id-ID" altLang="id-ID" sz="2400" dirty="0">
                <a:latin typeface="Times New Roman" panose="02020603050405020304" pitchFamily="18" charset="0"/>
              </a:rPr>
              <a:t>:</a:t>
            </a:r>
            <a:r>
              <a:rPr lang="en-US" altLang="id-ID" sz="2400" dirty="0">
                <a:latin typeface="Times New Roman" panose="02020603050405020304" pitchFamily="18" charset="0"/>
              </a:rPr>
              <a:t> 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id-ID" sz="2400" dirty="0" err="1">
                <a:latin typeface="Times New Roman" panose="02020603050405020304" pitchFamily="18" charset="0"/>
              </a:rPr>
              <a:t>Kotawaringin</a:t>
            </a:r>
            <a:r>
              <a:rPr lang="en-US" altLang="id-ID" sz="2400" dirty="0">
                <a:latin typeface="Times New Roman" panose="02020603050405020304" pitchFamily="18" charset="0"/>
              </a:rPr>
              <a:t> Barat </a:t>
            </a:r>
            <a:r>
              <a:rPr lang="en-US" altLang="id-ID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altLang="id-ID" sz="24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SMAN </a:t>
            </a:r>
            <a:r>
              <a:rPr lang="en-US" altLang="id-ID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1 </a:t>
            </a:r>
            <a:r>
              <a:rPr lang="en-US" altLang="id-ID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Pangkalan</a:t>
            </a:r>
            <a:r>
              <a:rPr lang="en-US" altLang="id-ID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Bun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id-ID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Kotawaringin</a:t>
            </a:r>
            <a:r>
              <a:rPr lang="en-US" altLang="id-ID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id-ID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Timur</a:t>
            </a:r>
            <a:r>
              <a:rPr lang="en-US" altLang="id-ID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 SMAN 1 </a:t>
            </a:r>
            <a:r>
              <a:rPr lang="en-US" altLang="id-ID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Sampit</a:t>
            </a:r>
            <a:endParaRPr lang="en-US" altLang="id-ID" sz="2400" dirty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ID" altLang="id-ID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Lamandau</a:t>
            </a:r>
            <a:r>
              <a:rPr lang="en-ID" altLang="id-ID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id-ID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 SMAN 1 </a:t>
            </a:r>
            <a:r>
              <a:rPr lang="en-US" altLang="id-ID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Bulik</a:t>
            </a:r>
            <a:endParaRPr lang="en-US" altLang="id-ID" sz="2400" dirty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id-ID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Barito Selatan  SMAN 1 </a:t>
            </a:r>
            <a:r>
              <a:rPr lang="en-US" altLang="id-ID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Dusun</a:t>
            </a:r>
            <a:r>
              <a:rPr lang="en-US" altLang="id-ID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Selatan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id-ID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Barito Utara  SMPN </a:t>
            </a:r>
            <a:r>
              <a:rPr lang="en-US" altLang="id-ID" sz="24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2 </a:t>
            </a:r>
            <a:r>
              <a:rPr lang="en-US" altLang="id-ID" sz="2400" dirty="0" err="1" smtClean="0">
                <a:latin typeface="Times New Roman" panose="02020603050405020304" pitchFamily="18" charset="0"/>
                <a:sym typeface="Wingdings" panose="05000000000000000000" pitchFamily="2" charset="2"/>
              </a:rPr>
              <a:t>Muara</a:t>
            </a:r>
            <a:r>
              <a:rPr lang="en-US" altLang="id-ID" sz="24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id-ID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Teweh</a:t>
            </a:r>
            <a:endParaRPr lang="en-US" altLang="id-ID" sz="2400" dirty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 algn="just">
              <a:spcBef>
                <a:spcPct val="0"/>
              </a:spcBef>
              <a:buNone/>
            </a:pPr>
            <a:endParaRPr lang="en-US" altLang="id-ID" sz="2400" dirty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id-ID" sz="2400" dirty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en-US" altLang="id-ID" sz="2400" dirty="0"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altLang="id-ID" sz="1600" dirty="0">
              <a:latin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0813" y="3428634"/>
            <a:ext cx="8764587" cy="25061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altLang="id-ID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Catatan</a:t>
            </a:r>
            <a:r>
              <a:rPr lang="en-US" altLang="id-ID" sz="2000" b="1" i="1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id-ID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Penting</a:t>
            </a:r>
            <a:r>
              <a:rPr lang="en-US" altLang="id-ID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:</a:t>
            </a:r>
          </a:p>
          <a:p>
            <a:pPr marL="457200" indent="-457200" algn="just">
              <a:buAutoNum type="arabicPeriod"/>
              <a:defRPr/>
            </a:pPr>
            <a:r>
              <a:rPr lang="en-US" altLang="id-ID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Lokasi</a:t>
            </a:r>
            <a:r>
              <a:rPr lang="en-US" altLang="id-ID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UTM </a:t>
            </a:r>
            <a:r>
              <a:rPr lang="en-US" altLang="id-ID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dibuka</a:t>
            </a:r>
            <a:r>
              <a:rPr lang="en-US" altLang="id-ID" sz="2000" b="1" i="1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id-ID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bila</a:t>
            </a:r>
            <a:r>
              <a:rPr lang="en-US" altLang="id-ID" sz="2000" b="1" i="1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id-ID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memenuhi</a:t>
            </a:r>
            <a:r>
              <a:rPr lang="en-US" altLang="id-ID" sz="2000" b="1" i="1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id-ID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kuota</a:t>
            </a:r>
            <a:endParaRPr lang="en-US" altLang="id-ID" sz="2000" b="1" i="1" dirty="0" smtClean="0">
              <a:solidFill>
                <a:srgbClr val="FF0000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marL="457200" indent="-457200" algn="just">
              <a:buAutoNum type="arabicPeriod"/>
              <a:defRPr/>
            </a:pPr>
            <a:r>
              <a:rPr lang="en-US" altLang="id-ID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J</a:t>
            </a:r>
            <a:r>
              <a:rPr lang="en-US" altLang="id-ID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adwal</a:t>
            </a:r>
            <a:r>
              <a:rPr lang="en-US" altLang="id-ID" sz="2000" b="1" i="1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id-ID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UTM </a:t>
            </a:r>
            <a:r>
              <a:rPr lang="en-US" altLang="id-ID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sesuai</a:t>
            </a:r>
            <a:r>
              <a:rPr lang="en-US" altLang="id-ID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id-ID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dengan</a:t>
            </a:r>
            <a:r>
              <a:rPr lang="en-US" altLang="id-ID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KTPU </a:t>
            </a:r>
            <a:r>
              <a:rPr lang="en-US" altLang="id-ID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dan</a:t>
            </a:r>
            <a:r>
              <a:rPr lang="en-US" altLang="id-ID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id-ID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Lokasi</a:t>
            </a:r>
            <a:r>
              <a:rPr lang="en-US" altLang="id-ID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UTM </a:t>
            </a:r>
            <a:r>
              <a:rPr lang="id-ID" altLang="id-ID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sebelum </a:t>
            </a:r>
            <a:r>
              <a:rPr lang="id-ID" altLang="id-ID" sz="2000" b="1" i="1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ujian silakan cek di website</a:t>
            </a:r>
            <a:r>
              <a:rPr lang="en-US" altLang="id-ID" sz="2000" b="1" i="1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id-ID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maupun</a:t>
            </a:r>
            <a:r>
              <a:rPr lang="en-US" altLang="id-ID" sz="2000" b="1" i="1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media </a:t>
            </a:r>
            <a:r>
              <a:rPr lang="en-US" altLang="id-ID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sosial</a:t>
            </a:r>
            <a:r>
              <a:rPr lang="id-ID" altLang="id-ID" sz="2000" b="1" i="1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U</a:t>
            </a:r>
            <a:r>
              <a:rPr lang="en-US" altLang="id-ID" sz="2000" b="1" i="1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 </a:t>
            </a:r>
            <a:r>
              <a:rPr lang="en-US" altLang="id-ID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Palangka</a:t>
            </a:r>
            <a:r>
              <a:rPr lang="en-US" altLang="id-ID" sz="2000" b="1" i="1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Raya</a:t>
            </a:r>
            <a:r>
              <a:rPr lang="id-ID" altLang="id-ID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altLang="id-ID" sz="2000" b="1" i="1" dirty="0" smtClean="0">
              <a:solidFill>
                <a:srgbClr val="FF0000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marL="457200" indent="-457200" algn="just">
              <a:buAutoNum type="arabicPeriod"/>
              <a:defRPr/>
            </a:pPr>
            <a:r>
              <a:rPr lang="en-US" altLang="id-ID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Permohonan</a:t>
            </a:r>
            <a:r>
              <a:rPr lang="en-US" altLang="id-ID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id-ID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Numpang</a:t>
            </a:r>
            <a:r>
              <a:rPr lang="en-US" altLang="id-ID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/</a:t>
            </a:r>
            <a:r>
              <a:rPr lang="en-US" altLang="id-ID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Pindah</a:t>
            </a:r>
            <a:r>
              <a:rPr lang="en-US" altLang="id-ID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id-ID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Lokasi</a:t>
            </a:r>
            <a:r>
              <a:rPr lang="en-US" altLang="id-ID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UTM paling </a:t>
            </a:r>
            <a:r>
              <a:rPr lang="en-US" altLang="id-ID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lambat</a:t>
            </a:r>
            <a:r>
              <a:rPr lang="en-US" altLang="id-ID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15 </a:t>
            </a:r>
            <a:r>
              <a:rPr lang="en-US" altLang="id-ID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Hari</a:t>
            </a:r>
            <a:r>
              <a:rPr lang="en-US" altLang="id-ID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id-ID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Sebelum</a:t>
            </a:r>
            <a:r>
              <a:rPr lang="en-US" altLang="id-ID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id-ID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pelaksanaan</a:t>
            </a:r>
            <a:r>
              <a:rPr lang="en-US" altLang="id-ID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id-ID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Ujian</a:t>
            </a:r>
            <a:r>
              <a:rPr lang="en-US" altLang="id-ID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id-ID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en-US" altLang="id-ID" sz="2000" b="1" i="1" dirty="0">
              <a:solidFill>
                <a:srgbClr val="FF0000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2196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amrin-btm@ut.ac.id == 0812 700 29 007</a:t>
            </a:r>
          </a:p>
        </p:txBody>
      </p:sp>
      <p:sp>
        <p:nvSpPr>
          <p:cNvPr id="3994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F18D12F-D185-4755-BD76-58C8E74FDD1C}" type="slidenum">
              <a:rPr lang="en-US" altLang="id-ID" sz="1200" smtClean="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id-ID" sz="1200" smtClean="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9941" name="Picture 6" descr="Picture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7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24000" y="381000"/>
            <a:ext cx="73914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id-ID" altLang="id-ID" sz="2400" b="1" dirty="0">
                <a:latin typeface="Times New Roman" panose="02020603050405020304" pitchFamily="18" charset="0"/>
              </a:rPr>
              <a:t>Contoh </a:t>
            </a:r>
            <a:r>
              <a:rPr lang="en-US" altLang="id-ID" sz="2400" b="1" dirty="0" err="1">
                <a:latin typeface="Times New Roman" panose="02020603050405020304" pitchFamily="18" charset="0"/>
              </a:rPr>
              <a:t>Lokasi</a:t>
            </a:r>
            <a:r>
              <a:rPr lang="en-US" altLang="id-ID" sz="2400" b="1" dirty="0">
                <a:latin typeface="Times New Roman" panose="02020603050405020304" pitchFamily="18" charset="0"/>
              </a:rPr>
              <a:t> </a:t>
            </a:r>
            <a:r>
              <a:rPr lang="en-US" altLang="id-ID" sz="2400" b="1" dirty="0" err="1">
                <a:latin typeface="Times New Roman" panose="02020603050405020304" pitchFamily="18" charset="0"/>
              </a:rPr>
              <a:t>Ujian</a:t>
            </a:r>
            <a:r>
              <a:rPr lang="en-US" altLang="id-ID" sz="2400" b="1" dirty="0">
                <a:latin typeface="Times New Roman" panose="02020603050405020304" pitchFamily="18" charset="0"/>
              </a:rPr>
              <a:t> Online (UO</a:t>
            </a:r>
            <a:r>
              <a:rPr lang="en-US" altLang="id-ID" sz="2400" dirty="0">
                <a:latin typeface="Times New Roman" panose="02020603050405020304" pitchFamily="18" charset="0"/>
              </a:rPr>
              <a:t>) </a:t>
            </a:r>
            <a:r>
              <a:rPr lang="en-US" altLang="id-ID" sz="2400" dirty="0" err="1">
                <a:latin typeface="Times New Roman" panose="02020603050405020304" pitchFamily="18" charset="0"/>
              </a:rPr>
              <a:t>diluar</a:t>
            </a:r>
            <a:r>
              <a:rPr lang="en-US" altLang="id-ID" sz="2400" dirty="0">
                <a:latin typeface="Times New Roman" panose="02020603050405020304" pitchFamily="18" charset="0"/>
              </a:rPr>
              <a:t> </a:t>
            </a:r>
            <a:r>
              <a:rPr lang="en-US" altLang="id-ID" sz="2400" dirty="0" err="1">
                <a:latin typeface="Times New Roman" panose="02020603050405020304" pitchFamily="18" charset="0"/>
              </a:rPr>
              <a:t>kantor</a:t>
            </a:r>
            <a:r>
              <a:rPr lang="en-US" altLang="id-ID" sz="2400" dirty="0">
                <a:latin typeface="Times New Roman" panose="02020603050405020304" pitchFamily="18" charset="0"/>
              </a:rPr>
              <a:t> UT </a:t>
            </a:r>
            <a:r>
              <a:rPr lang="en-US" altLang="id-ID" sz="2400" dirty="0" err="1">
                <a:latin typeface="Times New Roman" panose="02020603050405020304" pitchFamily="18" charset="0"/>
              </a:rPr>
              <a:t>Palangka</a:t>
            </a:r>
            <a:r>
              <a:rPr lang="en-US" altLang="id-ID" sz="2400" dirty="0">
                <a:latin typeface="Times New Roman" panose="02020603050405020304" pitchFamily="18" charset="0"/>
              </a:rPr>
              <a:t> Raya </a:t>
            </a:r>
            <a:r>
              <a:rPr lang="en-US" altLang="id-ID" sz="2400" dirty="0" err="1">
                <a:latin typeface="Times New Roman" panose="02020603050405020304" pitchFamily="18" charset="0"/>
              </a:rPr>
              <a:t>sudah</a:t>
            </a:r>
            <a:r>
              <a:rPr lang="en-US" altLang="id-ID" sz="2400" dirty="0">
                <a:latin typeface="Times New Roman" panose="02020603050405020304" pitchFamily="18" charset="0"/>
              </a:rPr>
              <a:t> </a:t>
            </a:r>
            <a:r>
              <a:rPr lang="en-US" altLang="id-ID" sz="2400" dirty="0" err="1">
                <a:latin typeface="Times New Roman" panose="02020603050405020304" pitchFamily="18" charset="0"/>
              </a:rPr>
              <a:t>terbuka</a:t>
            </a:r>
            <a:r>
              <a:rPr lang="en-US" altLang="id-ID" sz="2400" dirty="0">
                <a:latin typeface="Times New Roman" panose="02020603050405020304" pitchFamily="18" charset="0"/>
              </a:rPr>
              <a:t> </a:t>
            </a:r>
            <a:r>
              <a:rPr lang="en-US" altLang="id-ID" sz="2400" dirty="0" err="1">
                <a:latin typeface="Times New Roman" panose="02020603050405020304" pitchFamily="18" charset="0"/>
              </a:rPr>
              <a:t>untuk</a:t>
            </a:r>
            <a:r>
              <a:rPr lang="en-US" altLang="id-ID" sz="2400" dirty="0">
                <a:latin typeface="Times New Roman" panose="02020603050405020304" pitchFamily="18" charset="0"/>
              </a:rPr>
              <a:t> </a:t>
            </a:r>
            <a:r>
              <a:rPr lang="id-ID" altLang="id-ID" sz="2400" dirty="0">
                <a:latin typeface="Times New Roman" panose="02020603050405020304" pitchFamily="18" charset="0"/>
              </a:rPr>
              <a:t>di</a:t>
            </a:r>
            <a:r>
              <a:rPr lang="en-US" altLang="id-ID" sz="2400" dirty="0">
                <a:latin typeface="Times New Roman" panose="02020603050405020304" pitchFamily="18" charset="0"/>
              </a:rPr>
              <a:t> </a:t>
            </a:r>
            <a:r>
              <a:rPr lang="en-US" altLang="id-ID" sz="2400" dirty="0" err="1">
                <a:latin typeface="Times New Roman" panose="02020603050405020304" pitchFamily="18" charset="0"/>
              </a:rPr>
              <a:t>Kabupaten</a:t>
            </a:r>
            <a:r>
              <a:rPr lang="en-US" altLang="id-ID" sz="2400" dirty="0">
                <a:latin typeface="Times New Roman" panose="02020603050405020304" pitchFamily="18" charset="0"/>
              </a:rPr>
              <a:t> </a:t>
            </a:r>
            <a:r>
              <a:rPr lang="en-US" altLang="id-ID" sz="2400" dirty="0" err="1">
                <a:latin typeface="Times New Roman" panose="02020603050405020304" pitchFamily="18" charset="0"/>
              </a:rPr>
              <a:t>yaitu</a:t>
            </a:r>
            <a:r>
              <a:rPr lang="id-ID" altLang="id-ID" sz="2400" dirty="0">
                <a:latin typeface="Times New Roman" panose="02020603050405020304" pitchFamily="18" charset="0"/>
              </a:rPr>
              <a:t>:</a:t>
            </a:r>
            <a:r>
              <a:rPr lang="en-US" altLang="id-ID" sz="2400" dirty="0">
                <a:latin typeface="Times New Roman" panose="02020603050405020304" pitchFamily="18" charset="0"/>
              </a:rPr>
              <a:t> 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id-ID" sz="2400" dirty="0" err="1">
                <a:latin typeface="Times New Roman" panose="02020603050405020304" pitchFamily="18" charset="0"/>
              </a:rPr>
              <a:t>Kotawaringin</a:t>
            </a:r>
            <a:r>
              <a:rPr lang="en-US" altLang="id-ID" sz="2400" dirty="0">
                <a:latin typeface="Times New Roman" panose="02020603050405020304" pitchFamily="18" charset="0"/>
              </a:rPr>
              <a:t> Barat </a:t>
            </a:r>
            <a:r>
              <a:rPr lang="en-US" altLang="id-ID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 SMKN 1 </a:t>
            </a:r>
            <a:r>
              <a:rPr lang="en-US" altLang="id-ID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Pangkalan</a:t>
            </a:r>
            <a:r>
              <a:rPr lang="en-US" altLang="id-ID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Bun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id-ID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Kotawaringin</a:t>
            </a:r>
            <a:r>
              <a:rPr lang="en-US" altLang="id-ID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id-ID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Timur</a:t>
            </a:r>
            <a:r>
              <a:rPr lang="en-US" altLang="id-ID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 SMAN 1 </a:t>
            </a:r>
            <a:r>
              <a:rPr lang="en-US" altLang="id-ID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Sampit</a:t>
            </a:r>
            <a:endParaRPr lang="en-US" altLang="id-ID" sz="2400" dirty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ID" altLang="id-ID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Lamandau</a:t>
            </a:r>
            <a:r>
              <a:rPr lang="en-ID" altLang="id-ID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id-ID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 SMAN 1 </a:t>
            </a:r>
            <a:r>
              <a:rPr lang="en-US" altLang="id-ID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Bulik</a:t>
            </a:r>
            <a:endParaRPr lang="en-US" altLang="id-ID" sz="2400" dirty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id-ID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Barito Selatan  SMAN 1 </a:t>
            </a:r>
            <a:r>
              <a:rPr lang="en-US" altLang="id-ID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Dusun</a:t>
            </a:r>
            <a:r>
              <a:rPr lang="en-US" altLang="id-ID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Selatan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id-ID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Barito Utara  SMPN </a:t>
            </a:r>
            <a:r>
              <a:rPr lang="en-US" altLang="id-ID" sz="24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2 </a:t>
            </a:r>
            <a:r>
              <a:rPr lang="en-US" altLang="id-ID" sz="2400" dirty="0" err="1" smtClean="0">
                <a:latin typeface="Times New Roman" panose="02020603050405020304" pitchFamily="18" charset="0"/>
                <a:sym typeface="Wingdings" panose="05000000000000000000" pitchFamily="2" charset="2"/>
              </a:rPr>
              <a:t>Muara</a:t>
            </a:r>
            <a:r>
              <a:rPr lang="en-US" altLang="id-ID" sz="24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id-ID" sz="2400" dirty="0" err="1" smtClean="0">
                <a:latin typeface="Times New Roman" panose="02020603050405020304" pitchFamily="18" charset="0"/>
                <a:sym typeface="Wingdings" panose="05000000000000000000" pitchFamily="2" charset="2"/>
              </a:rPr>
              <a:t>Teweh</a:t>
            </a:r>
            <a:endParaRPr lang="en-US" altLang="id-ID" sz="2400" dirty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id-ID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Barito </a:t>
            </a:r>
            <a:r>
              <a:rPr lang="en-US" altLang="id-ID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Timur</a:t>
            </a:r>
            <a:r>
              <a:rPr lang="en-US" altLang="id-ID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 SMAN 1 </a:t>
            </a:r>
            <a:r>
              <a:rPr lang="en-US" altLang="id-ID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Tamiang</a:t>
            </a:r>
            <a:r>
              <a:rPr lang="en-US" altLang="id-ID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id-ID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Layang</a:t>
            </a:r>
            <a:endParaRPr lang="en-US" altLang="id-ID" sz="2400" dirty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id-ID" sz="2400" dirty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en-US" altLang="id-ID" sz="2400" dirty="0"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altLang="id-ID" sz="1600" dirty="0">
              <a:latin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0813" y="3428634"/>
            <a:ext cx="8764587" cy="25061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altLang="id-ID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Catatan</a:t>
            </a:r>
            <a:r>
              <a:rPr lang="en-US" altLang="id-ID" sz="2000" b="1" i="1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id-ID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Penting</a:t>
            </a:r>
            <a:r>
              <a:rPr lang="en-US" altLang="id-ID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:</a:t>
            </a:r>
          </a:p>
          <a:p>
            <a:pPr marL="457200" indent="-457200" algn="just">
              <a:buAutoNum type="arabicPeriod"/>
              <a:defRPr/>
            </a:pPr>
            <a:r>
              <a:rPr lang="en-US" altLang="id-ID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Lokasi</a:t>
            </a:r>
            <a:r>
              <a:rPr lang="en-US" altLang="id-ID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id-ID" sz="2000" b="1" i="1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UOMK </a:t>
            </a:r>
            <a:r>
              <a:rPr lang="en-US" altLang="id-ID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dibuka</a:t>
            </a:r>
            <a:r>
              <a:rPr lang="en-US" altLang="id-ID" sz="2000" b="1" i="1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id-ID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bila</a:t>
            </a:r>
            <a:r>
              <a:rPr lang="en-US" altLang="id-ID" sz="2000" b="1" i="1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id-ID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memenuhi</a:t>
            </a:r>
            <a:r>
              <a:rPr lang="en-US" altLang="id-ID" sz="2000" b="1" i="1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id-ID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kuota</a:t>
            </a:r>
            <a:endParaRPr lang="en-US" altLang="id-ID" sz="2000" b="1" i="1" dirty="0" smtClean="0">
              <a:solidFill>
                <a:srgbClr val="FF0000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marL="457200" indent="-457200" algn="just">
              <a:buAutoNum type="arabicPeriod"/>
              <a:defRPr/>
            </a:pPr>
            <a:r>
              <a:rPr lang="en-US" altLang="id-ID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Lokasi</a:t>
            </a:r>
            <a:r>
              <a:rPr lang="en-US" altLang="id-ID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id-ID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dan</a:t>
            </a:r>
            <a:r>
              <a:rPr lang="en-US" altLang="id-ID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id-ID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jadwal</a:t>
            </a:r>
            <a:r>
              <a:rPr lang="en-US" altLang="id-ID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id-ID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sewaktu-waktu</a:t>
            </a:r>
            <a:r>
              <a:rPr lang="en-US" altLang="id-ID" sz="2000" b="1" i="1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id-ID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dapat</a:t>
            </a:r>
            <a:r>
              <a:rPr lang="en-US" altLang="id-ID" sz="2000" b="1" i="1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id-ID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berubah</a:t>
            </a:r>
            <a:r>
              <a:rPr lang="en-US" altLang="id-ID" sz="2000" b="1" i="1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id-ID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menyesuaikan</a:t>
            </a:r>
            <a:r>
              <a:rPr lang="en-US" altLang="id-ID" sz="2000" b="1" i="1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id-ID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kesediaan</a:t>
            </a:r>
            <a:r>
              <a:rPr lang="en-US" altLang="id-ID" sz="2000" b="1" i="1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id-ID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lokasi</a:t>
            </a:r>
            <a:r>
              <a:rPr lang="en-US" altLang="id-ID" sz="2000" b="1" i="1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UO, </a:t>
            </a:r>
            <a:r>
              <a:rPr lang="id-ID" altLang="id-ID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sebelum </a:t>
            </a:r>
            <a:r>
              <a:rPr lang="id-ID" altLang="id-ID" sz="2000" b="1" i="1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ujian silakan cek di website</a:t>
            </a:r>
            <a:r>
              <a:rPr lang="en-US" altLang="id-ID" sz="2000" b="1" i="1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id-ID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maupun</a:t>
            </a:r>
            <a:r>
              <a:rPr lang="en-US" altLang="id-ID" sz="2000" b="1" i="1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media </a:t>
            </a:r>
            <a:r>
              <a:rPr lang="en-US" altLang="id-ID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sosial</a:t>
            </a:r>
            <a:r>
              <a:rPr lang="id-ID" altLang="id-ID" sz="2000" b="1" i="1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U</a:t>
            </a:r>
            <a:r>
              <a:rPr lang="en-US" altLang="id-ID" sz="2000" b="1" i="1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 </a:t>
            </a:r>
            <a:r>
              <a:rPr lang="en-US" altLang="id-ID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Palangka</a:t>
            </a:r>
            <a:r>
              <a:rPr lang="en-US" altLang="id-ID" sz="2000" b="1" i="1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Raya</a:t>
            </a:r>
            <a:r>
              <a:rPr lang="id-ID" altLang="id-ID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altLang="id-ID" sz="2000" b="1" i="1" dirty="0" smtClean="0">
              <a:solidFill>
                <a:srgbClr val="FF0000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marL="457200" indent="-457200" algn="just">
              <a:buAutoNum type="arabicPeriod"/>
              <a:defRPr/>
            </a:pPr>
            <a:r>
              <a:rPr lang="en-US" altLang="id-ID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Permohonan</a:t>
            </a:r>
            <a:r>
              <a:rPr lang="en-US" altLang="id-ID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id-ID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Numpang</a:t>
            </a:r>
            <a:r>
              <a:rPr lang="en-US" altLang="id-ID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/</a:t>
            </a:r>
            <a:r>
              <a:rPr lang="en-US" altLang="id-ID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Pindah</a:t>
            </a:r>
            <a:r>
              <a:rPr lang="en-US" altLang="id-ID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id-ID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Lokasi</a:t>
            </a:r>
            <a:r>
              <a:rPr lang="en-US" altLang="id-ID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id-ID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Ujian</a:t>
            </a:r>
            <a:r>
              <a:rPr lang="en-US" altLang="id-ID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Online minimal 15 </a:t>
            </a:r>
            <a:r>
              <a:rPr lang="en-US" altLang="id-ID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Hari</a:t>
            </a:r>
            <a:r>
              <a:rPr lang="en-US" altLang="id-ID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id-ID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Sebelum</a:t>
            </a:r>
            <a:r>
              <a:rPr lang="en-US" altLang="id-ID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id-ID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pelaksanaan</a:t>
            </a:r>
            <a:r>
              <a:rPr lang="en-US" altLang="id-ID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id-ID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Ujian</a:t>
            </a:r>
            <a:r>
              <a:rPr lang="en-US" altLang="id-ID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Online (</a:t>
            </a:r>
            <a:r>
              <a:rPr lang="en-US" altLang="id-ID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bila</a:t>
            </a:r>
            <a:r>
              <a:rPr lang="en-US" altLang="id-ID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id-ID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tersedia</a:t>
            </a:r>
            <a:r>
              <a:rPr lang="en-US" altLang="id-ID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id-ID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kuota</a:t>
            </a:r>
            <a:r>
              <a:rPr lang="en-US" altLang="id-ID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di </a:t>
            </a:r>
            <a:r>
              <a:rPr lang="en-US" altLang="id-ID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lokasi</a:t>
            </a:r>
            <a:r>
              <a:rPr lang="en-US" altLang="id-ID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yang </a:t>
            </a:r>
            <a:r>
              <a:rPr lang="en-US" altLang="id-ID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dituju</a:t>
            </a:r>
            <a:r>
              <a:rPr lang="en-US" altLang="id-ID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id-ID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en-US" altLang="id-ID" sz="2000" b="1" i="1" dirty="0">
              <a:solidFill>
                <a:srgbClr val="FF0000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4676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d-ID" altLang="id-ID" smtClean="0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d-ID" altLang="id-ID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d-ID" dirty="0"/>
              <a:t>dina-arianti</a:t>
            </a:r>
            <a:r>
              <a:rPr lang="en-US" dirty="0"/>
              <a:t>@</a:t>
            </a:r>
            <a:r>
              <a:rPr lang="en-US" dirty="0" err="1"/>
              <a:t>ut.ac.id</a:t>
            </a:r>
            <a:r>
              <a:rPr lang="en-US" dirty="0"/>
              <a:t> == </a:t>
            </a:r>
            <a:r>
              <a:rPr lang="id-ID" dirty="0"/>
              <a:t>081927075681</a:t>
            </a:r>
            <a:endParaRPr lang="en-US" dirty="0"/>
          </a:p>
        </p:txBody>
      </p:sp>
      <p:sp>
        <p:nvSpPr>
          <p:cNvPr id="4096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1519986-B079-48F7-B712-5984F365DC21}" type="slidenum">
              <a:rPr lang="en-US" altLang="id-ID" sz="1200" smtClean="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id-ID" sz="1200" smtClean="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0966" name="Picture 5" descr="Picture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/>
          </p:cNvSpPr>
          <p:nvPr/>
        </p:nvSpPr>
        <p:spPr bwMode="auto">
          <a:xfrm>
            <a:off x="609600" y="1219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/>
          <a:lstStyle/>
          <a:p>
            <a:pPr marL="341313" indent="-341313" defTabSz="912813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sv-SE" b="1" dirty="0">
                <a:latin typeface="+mn-lt"/>
              </a:rPr>
              <a:t>Peserta ujian diwajibkan :</a:t>
            </a:r>
          </a:p>
          <a:p>
            <a:pPr marL="457200" indent="-457200" algn="just" defTabSz="912813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sv-SE" dirty="0">
                <a:latin typeface="+mn-lt"/>
              </a:rPr>
              <a:t>Berpakaian sopan, tidak menggunakan T shirt (kaos), celana pendek dan sandal jepit </a:t>
            </a:r>
          </a:p>
          <a:p>
            <a:pPr marL="457200" indent="-457200" algn="just" defTabSz="912813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sv-SE" dirty="0">
                <a:latin typeface="+mn-lt"/>
              </a:rPr>
              <a:t>Berperilaku Santun sesuai norma/etika yang berlaku secara umum</a:t>
            </a:r>
            <a:endParaRPr lang="en-US" dirty="0">
              <a:latin typeface="+mn-lt"/>
            </a:endParaRPr>
          </a:p>
          <a:p>
            <a:pPr marL="457200" indent="-457200" algn="just" defTabSz="912813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sv-SE" dirty="0">
                <a:latin typeface="+mn-lt"/>
              </a:rPr>
              <a:t>Membawa pensil 2B, penghapus, rautan/serutan pensil, pulpen/balpoin</a:t>
            </a:r>
          </a:p>
          <a:p>
            <a:pPr marL="457200" indent="-457200" algn="just" defTabSz="912813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sv-SE" b="1" u="sng" dirty="0">
                <a:solidFill>
                  <a:srgbClr val="FF0000"/>
                </a:solidFill>
                <a:latin typeface="+mn-lt"/>
              </a:rPr>
              <a:t>Kartu Identitas Resmi</a:t>
            </a:r>
            <a:r>
              <a:rPr lang="id-ID" b="1" u="sng" dirty="0">
                <a:solidFill>
                  <a:srgbClr val="FF0000"/>
                </a:solidFill>
                <a:latin typeface="+mn-lt"/>
              </a:rPr>
              <a:t> berfoto</a:t>
            </a:r>
            <a:r>
              <a:rPr lang="sv-SE" b="1" u="sng" dirty="0">
                <a:solidFill>
                  <a:srgbClr val="FF0000"/>
                </a:solidFill>
                <a:latin typeface="+mn-lt"/>
              </a:rPr>
              <a:t> (KTP/SIM), Kartu Peserta Ujian (KTPU) dan Kartu </a:t>
            </a:r>
            <a:r>
              <a:rPr lang="sv-SE" b="1" u="sng" dirty="0" smtClean="0">
                <a:solidFill>
                  <a:srgbClr val="FF0000"/>
                </a:solidFill>
                <a:latin typeface="+mn-lt"/>
              </a:rPr>
              <a:t>mahasiswa (e-KTM)</a:t>
            </a:r>
            <a:endParaRPr lang="sv-SE" b="1" u="sng" dirty="0">
              <a:solidFill>
                <a:srgbClr val="FF0000"/>
              </a:solidFill>
              <a:latin typeface="+mn-lt"/>
            </a:endParaRPr>
          </a:p>
          <a:p>
            <a:pPr marL="457200" indent="-457200" algn="just" defTabSz="912813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sv-SE" dirty="0">
                <a:latin typeface="+mn-lt"/>
              </a:rPr>
              <a:t>Menggunakan kalkulator tunggal </a:t>
            </a:r>
            <a:r>
              <a:rPr lang="sv-SE" b="1" dirty="0">
                <a:latin typeface="+mn-lt"/>
              </a:rPr>
              <a:t>(bukan kalkulator yang ada pada HP, Ipad, laptop, notebook dan sejenisnya)</a:t>
            </a:r>
            <a:r>
              <a:rPr lang="sv-SE" dirty="0">
                <a:latin typeface="+mn-lt"/>
              </a:rPr>
              <a:t> untuk ujian mata kuliah yang boleh menggunakan kalkulator</a:t>
            </a:r>
          </a:p>
          <a:p>
            <a:pPr marL="457200" indent="-457200" algn="just" defTabSz="912813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sv-SE" dirty="0">
                <a:latin typeface="+mn-lt"/>
              </a:rPr>
              <a:t>Menggunakan kamus tercetak (bukan kamus elektronik) untuk ujian yang boleh menggunakan kamus</a:t>
            </a:r>
            <a:endParaRPr lang="en-US" dirty="0">
              <a:latin typeface="+mn-lt"/>
            </a:endParaRPr>
          </a:p>
          <a:p>
            <a:pPr defTabSz="912813">
              <a:lnSpc>
                <a:spcPct val="80000"/>
              </a:lnSpc>
              <a:spcBef>
                <a:spcPct val="20000"/>
              </a:spcBef>
              <a:defRPr/>
            </a:pPr>
            <a:endParaRPr lang="en-US" dirty="0">
              <a:latin typeface="+mn-lt"/>
            </a:endParaRPr>
          </a:p>
          <a:p>
            <a:pPr marL="341313" indent="-341313" defTabSz="912813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Title 6"/>
          <p:cNvSpPr txBox="1">
            <a:spLocks/>
          </p:cNvSpPr>
          <p:nvPr/>
        </p:nvSpPr>
        <p:spPr bwMode="auto">
          <a:xfrm>
            <a:off x="5181600" y="138113"/>
            <a:ext cx="3657600" cy="7762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 defTabSz="912813" eaLnBrk="1" hangingPunct="1">
              <a:defRPr/>
            </a:pPr>
            <a:r>
              <a:rPr lang="en-US" sz="2800" dirty="0">
                <a:solidFill>
                  <a:srgbClr val="7030A0"/>
                </a:solidFill>
                <a:latin typeface="Trebuchet MS" pitchFamily="34" charset="0"/>
              </a:rPr>
              <a:t>TATA TERTIB UAS</a:t>
            </a:r>
          </a:p>
          <a:p>
            <a:pPr algn="ctr" defTabSz="912813" eaLnBrk="1" hangingPunct="1">
              <a:defRPr/>
            </a:pPr>
            <a:r>
              <a:rPr lang="en-ID" sz="2800" dirty="0">
                <a:solidFill>
                  <a:srgbClr val="7030A0"/>
                </a:solidFill>
                <a:latin typeface="Trebuchet MS" pitchFamily="34" charset="0"/>
              </a:rPr>
              <a:t>UTM - UOMK</a:t>
            </a:r>
            <a:endParaRPr lang="en-US" sz="2800" dirty="0">
              <a:solidFill>
                <a:srgbClr val="7030A0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28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d-ID" altLang="id-ID" smtClean="0"/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d-ID" altLang="id-ID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d-ID" dirty="0"/>
              <a:t>dina-arianti</a:t>
            </a:r>
            <a:r>
              <a:rPr lang="en-US" dirty="0"/>
              <a:t>@</a:t>
            </a:r>
            <a:r>
              <a:rPr lang="en-US" dirty="0" err="1"/>
              <a:t>ut.ac.id</a:t>
            </a:r>
            <a:r>
              <a:rPr lang="en-US" dirty="0"/>
              <a:t> == </a:t>
            </a:r>
            <a:r>
              <a:rPr lang="id-ID" dirty="0"/>
              <a:t>081927075681</a:t>
            </a:r>
            <a:endParaRPr lang="en-US" dirty="0"/>
          </a:p>
        </p:txBody>
      </p:sp>
      <p:sp>
        <p:nvSpPr>
          <p:cNvPr id="4198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149BF9-5189-4949-BAA5-4CEF15647694}" type="slidenum">
              <a:rPr lang="en-US" altLang="id-ID" sz="1200" smtClean="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id-ID" sz="1200" smtClean="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1990" name="Picture 5" descr="Picture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/>
          </p:cNvSpPr>
          <p:nvPr/>
        </p:nvSpPr>
        <p:spPr bwMode="auto">
          <a:xfrm>
            <a:off x="609600" y="1219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/>
          <a:lstStyle/>
          <a:p>
            <a:pPr marL="341313" indent="-341313" defTabSz="912813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sv-SE" b="1" dirty="0">
                <a:latin typeface="+mn-lt"/>
              </a:rPr>
              <a:t>Peserta ujian diwajibkan :</a:t>
            </a:r>
          </a:p>
          <a:p>
            <a:pPr marL="457200" indent="-457200" algn="just" defTabSz="912813">
              <a:lnSpc>
                <a:spcPct val="80000"/>
              </a:lnSpc>
              <a:spcBef>
                <a:spcPct val="20000"/>
              </a:spcBef>
              <a:buFont typeface="+mj-lt"/>
              <a:buAutoNum type="arabicPeriod" startAt="7"/>
              <a:defRPr/>
            </a:pPr>
            <a:r>
              <a:rPr lang="sv-SE" dirty="0">
                <a:latin typeface="+mn-lt"/>
              </a:rPr>
              <a:t>Meletakkan semua barang bawaan di bagian depan ruang ujian, kecuali perlengkapan yang disebut pada butir 3, 4, 5 dan 6 sesuai kebutuhan</a:t>
            </a:r>
            <a:endParaRPr lang="en-US" dirty="0">
              <a:latin typeface="+mn-lt"/>
            </a:endParaRPr>
          </a:p>
          <a:p>
            <a:pPr marL="457200" indent="-457200" algn="just" defTabSz="912813">
              <a:lnSpc>
                <a:spcPct val="80000"/>
              </a:lnSpc>
              <a:spcBef>
                <a:spcPct val="20000"/>
              </a:spcBef>
              <a:buFont typeface="+mj-lt"/>
              <a:buAutoNum type="arabicPeriod" startAt="8"/>
              <a:defRPr/>
            </a:pPr>
            <a:r>
              <a:rPr lang="sv-SE" dirty="0">
                <a:latin typeface="+mn-lt"/>
              </a:rPr>
              <a:t>Memeriksa kesesuaian LJU &amp; Naskah Ujian yang diterima dari pengawas ruang ujian atau yang tertera pada aplikasi. </a:t>
            </a:r>
          </a:p>
          <a:p>
            <a:pPr marL="457200" indent="-457200" algn="just" defTabSz="912813">
              <a:lnSpc>
                <a:spcPct val="80000"/>
              </a:lnSpc>
              <a:spcBef>
                <a:spcPct val="20000"/>
              </a:spcBef>
              <a:buFont typeface="+mj-lt"/>
              <a:buAutoNum type="arabicPeriod" startAt="8"/>
              <a:defRPr/>
            </a:pPr>
            <a:r>
              <a:rPr lang="sv-SE" dirty="0">
                <a:latin typeface="+mn-lt"/>
              </a:rPr>
              <a:t>Mengisi Identitas pada BJU dengan benar untuk mata kuliah Uraian</a:t>
            </a:r>
          </a:p>
          <a:p>
            <a:pPr marL="457200" indent="-457200" algn="just" defTabSz="912813">
              <a:lnSpc>
                <a:spcPct val="80000"/>
              </a:lnSpc>
              <a:spcBef>
                <a:spcPct val="20000"/>
              </a:spcBef>
              <a:buFont typeface="+mj-lt"/>
              <a:buAutoNum type="arabicPeriod" startAt="8"/>
              <a:defRPr/>
            </a:pPr>
            <a:r>
              <a:rPr lang="sv-SE" dirty="0">
                <a:latin typeface="+mn-lt"/>
              </a:rPr>
              <a:t>Menandatangani LJU/BJU dan Daftar Hadir dengan balpoin/pulpen </a:t>
            </a:r>
          </a:p>
          <a:p>
            <a:pPr marL="457200" indent="-457200" algn="just" defTabSz="912813">
              <a:lnSpc>
                <a:spcPct val="80000"/>
              </a:lnSpc>
              <a:spcBef>
                <a:spcPct val="20000"/>
              </a:spcBef>
              <a:buFont typeface="+mj-lt"/>
              <a:buAutoNum type="arabicPeriod" startAt="8"/>
              <a:defRPr/>
            </a:pPr>
            <a:r>
              <a:rPr lang="sv-SE" dirty="0">
                <a:latin typeface="+mn-lt"/>
              </a:rPr>
              <a:t>Meninggalkan ruang ujian setelah menyerahkan LJU/BJU pada pengawas ruang ujian</a:t>
            </a:r>
            <a:endParaRPr lang="en-US" dirty="0">
              <a:latin typeface="+mn-lt"/>
            </a:endParaRPr>
          </a:p>
          <a:p>
            <a:pPr marL="457200" indent="-457200" algn="just" defTabSz="912813">
              <a:lnSpc>
                <a:spcPct val="80000"/>
              </a:lnSpc>
              <a:spcBef>
                <a:spcPct val="20000"/>
              </a:spcBef>
              <a:buFont typeface="+mj-lt"/>
              <a:buAutoNum type="arabicPeriod" startAt="8"/>
              <a:defRPr/>
            </a:pPr>
            <a:r>
              <a:rPr lang="sv-SE" dirty="0">
                <a:latin typeface="+mn-lt"/>
              </a:rPr>
              <a:t>Mentaati tata tertib peserta ujian</a:t>
            </a:r>
            <a:endParaRPr lang="en-US" dirty="0">
              <a:latin typeface="+mn-lt"/>
            </a:endParaRPr>
          </a:p>
          <a:p>
            <a:pPr marL="341313" indent="-341313" defTabSz="912813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US" dirty="0">
              <a:latin typeface="+mn-lt"/>
            </a:endParaRPr>
          </a:p>
          <a:p>
            <a:pPr marL="341313" indent="-341313" defTabSz="912813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Title 6"/>
          <p:cNvSpPr txBox="1">
            <a:spLocks/>
          </p:cNvSpPr>
          <p:nvPr/>
        </p:nvSpPr>
        <p:spPr bwMode="auto">
          <a:xfrm>
            <a:off x="5181600" y="138113"/>
            <a:ext cx="3657600" cy="7762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 defTabSz="912813" eaLnBrk="1" hangingPunct="1">
              <a:defRPr/>
            </a:pPr>
            <a:r>
              <a:rPr lang="en-US" sz="2800" dirty="0">
                <a:solidFill>
                  <a:srgbClr val="7030A0"/>
                </a:solidFill>
                <a:latin typeface="Trebuchet MS" pitchFamily="34" charset="0"/>
              </a:rPr>
              <a:t>TATA TERTIB UAS</a:t>
            </a:r>
          </a:p>
          <a:p>
            <a:pPr algn="ctr" defTabSz="912813" eaLnBrk="1" hangingPunct="1">
              <a:defRPr/>
            </a:pPr>
            <a:r>
              <a:rPr lang="en-ID" sz="2800" dirty="0">
                <a:solidFill>
                  <a:srgbClr val="7030A0"/>
                </a:solidFill>
                <a:latin typeface="Trebuchet MS" pitchFamily="34" charset="0"/>
              </a:rPr>
              <a:t>UTM - UOMK</a:t>
            </a:r>
            <a:endParaRPr lang="en-US" sz="2800" dirty="0">
              <a:solidFill>
                <a:srgbClr val="7030A0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11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7125</TotalTime>
  <Words>1946</Words>
  <Application>Microsoft Office PowerPoint</Application>
  <PresentationFormat>On-screen Show (4:3)</PresentationFormat>
  <Paragraphs>322</Paragraphs>
  <Slides>32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4" baseType="lpstr">
      <vt:lpstr>맑은 고딕</vt:lpstr>
      <vt:lpstr>MS PGothic</vt:lpstr>
      <vt:lpstr>Arial</vt:lpstr>
      <vt:lpstr>Bahnschrift</vt:lpstr>
      <vt:lpstr>Calibri</vt:lpstr>
      <vt:lpstr>Calibri Light</vt:lpstr>
      <vt:lpstr>Gill Sans</vt:lpstr>
      <vt:lpstr>Times New Roman</vt:lpstr>
      <vt:lpstr>Trebuchet MS</vt:lpstr>
      <vt:lpstr>Wingdings</vt:lpstr>
      <vt:lpstr>ヒラギノ角ゴ ProN W3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Arah &amp; Fokus Bidang Akademik 2020-2021:  Mengokohkan jadi diri layanan Pendidikan UT di tengah ‘badai’ perubahan</dc:title>
  <dc:creator>MOH. YUNUS., S.S., M.A, Dr</dc:creator>
  <cp:lastModifiedBy>ACER</cp:lastModifiedBy>
  <cp:revision>328</cp:revision>
  <dcterms:created xsi:type="dcterms:W3CDTF">2020-01-26T16:34:39Z</dcterms:created>
  <dcterms:modified xsi:type="dcterms:W3CDTF">2024-02-21T04:14:27Z</dcterms:modified>
</cp:coreProperties>
</file>